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Arial Black" panose="020B0A04020102020204" pitchFamily="34" charset="0"/>
      <p:regular r:id="rId24"/>
      <p:bold r:id="rId25"/>
    </p:embeddedFont>
    <p:embeddedFont>
      <p:font typeface="Impact" panose="020B0806030902050204" pitchFamily="34" charset="0"/>
      <p:regular r:id="rId26"/>
    </p:embeddedFont>
    <p:embeddedFont>
      <p:font typeface="Libre Franklin Medium" pitchFamily="2" charset="0"/>
      <p:regular r:id="rId27"/>
      <p:bold r:id="rId28"/>
      <p:italic r:id="rId29"/>
      <p:boldItalic r:id="rId30"/>
    </p:embeddedFont>
    <p:embeddedFont>
      <p:font typeface="Montserrat" panose="000005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Libre Franklin Medium"/>
                <a:ea typeface="Libre Franklin Medium"/>
                <a:cs typeface="Libre Franklin Medium"/>
                <a:sym typeface="Libre Franklin Medium"/>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Libre Franklin Medium"/>
                <a:ea typeface="Libre Franklin Medium"/>
                <a:cs typeface="Libre Franklin Medium"/>
                <a:sym typeface="Libre Franklin Medium"/>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Libre Franklin Medium"/>
                <a:ea typeface="Libre Franklin Medium"/>
                <a:cs typeface="Libre Franklin Medium"/>
                <a:sym typeface="Libre Franklin Medium"/>
              </a:defRPr>
            </a:lvl1pPr>
            <a:lvl2pPr marL="914400" marR="0" lvl="1" indent="-228600" algn="l" rtl="0">
              <a:spcBef>
                <a:spcPts val="0"/>
              </a:spcBef>
              <a:spcAft>
                <a:spcPts val="0"/>
              </a:spcAft>
              <a:buSzPts val="1400"/>
              <a:buNone/>
              <a:defRPr sz="1200" b="0" i="0" u="none" strike="noStrike" cap="none">
                <a:solidFill>
                  <a:schemeClr val="dk1"/>
                </a:solidFill>
                <a:latin typeface="Libre Franklin Medium"/>
                <a:ea typeface="Libre Franklin Medium"/>
                <a:cs typeface="Libre Franklin Medium"/>
                <a:sym typeface="Libre Franklin Medium"/>
              </a:defRPr>
            </a:lvl2pPr>
            <a:lvl3pPr marL="1371600" marR="0" lvl="2" indent="-228600" algn="l" rtl="0">
              <a:spcBef>
                <a:spcPts val="0"/>
              </a:spcBef>
              <a:spcAft>
                <a:spcPts val="0"/>
              </a:spcAft>
              <a:buSzPts val="1400"/>
              <a:buNone/>
              <a:defRPr sz="1200" b="0" i="0" u="none" strike="noStrike" cap="none">
                <a:solidFill>
                  <a:schemeClr val="dk1"/>
                </a:solidFill>
                <a:latin typeface="Libre Franklin Medium"/>
                <a:ea typeface="Libre Franklin Medium"/>
                <a:cs typeface="Libre Franklin Medium"/>
                <a:sym typeface="Libre Franklin Medium"/>
              </a:defRPr>
            </a:lvl3pPr>
            <a:lvl4pPr marL="1828800" marR="0" lvl="3" indent="-228600" algn="l" rtl="0">
              <a:spcBef>
                <a:spcPts val="0"/>
              </a:spcBef>
              <a:spcAft>
                <a:spcPts val="0"/>
              </a:spcAft>
              <a:buSzPts val="1400"/>
              <a:buNone/>
              <a:defRPr sz="1200" b="0" i="0" u="none" strike="noStrike" cap="none">
                <a:solidFill>
                  <a:schemeClr val="dk1"/>
                </a:solidFill>
                <a:latin typeface="Libre Franklin Medium"/>
                <a:ea typeface="Libre Franklin Medium"/>
                <a:cs typeface="Libre Franklin Medium"/>
                <a:sym typeface="Libre Franklin Medium"/>
              </a:defRPr>
            </a:lvl4pPr>
            <a:lvl5pPr marL="2286000" marR="0" lvl="4" indent="-228600" algn="l" rtl="0">
              <a:spcBef>
                <a:spcPts val="0"/>
              </a:spcBef>
              <a:spcAft>
                <a:spcPts val="0"/>
              </a:spcAft>
              <a:buSzPts val="1400"/>
              <a:buNone/>
              <a:defRPr sz="1200" b="0" i="0" u="none" strike="noStrike" cap="none">
                <a:solidFill>
                  <a:schemeClr val="dk1"/>
                </a:solidFill>
                <a:latin typeface="Libre Franklin Medium"/>
                <a:ea typeface="Libre Franklin Medium"/>
                <a:cs typeface="Libre Franklin Medium"/>
                <a:sym typeface="Libre Franklin Medium"/>
              </a:defRPr>
            </a:lvl5pPr>
            <a:lvl6pPr marL="2743200" marR="0" lvl="5" indent="-228600" algn="l" rtl="0">
              <a:spcBef>
                <a:spcPts val="0"/>
              </a:spcBef>
              <a:spcAft>
                <a:spcPts val="0"/>
              </a:spcAft>
              <a:buSzPts val="1400"/>
              <a:buNone/>
              <a:defRPr sz="1200" b="0" i="0" u="none" strike="noStrike" cap="none">
                <a:solidFill>
                  <a:schemeClr val="dk1"/>
                </a:solidFill>
                <a:latin typeface="Libre Franklin Medium"/>
                <a:ea typeface="Libre Franklin Medium"/>
                <a:cs typeface="Libre Franklin Medium"/>
                <a:sym typeface="Libre Franklin Medium"/>
              </a:defRPr>
            </a:lvl6pPr>
            <a:lvl7pPr marL="3200400" marR="0" lvl="6" indent="-228600" algn="l" rtl="0">
              <a:spcBef>
                <a:spcPts val="0"/>
              </a:spcBef>
              <a:spcAft>
                <a:spcPts val="0"/>
              </a:spcAft>
              <a:buSzPts val="1400"/>
              <a:buNone/>
              <a:defRPr sz="1200" b="0" i="0" u="none" strike="noStrike" cap="none">
                <a:solidFill>
                  <a:schemeClr val="dk1"/>
                </a:solidFill>
                <a:latin typeface="Libre Franklin Medium"/>
                <a:ea typeface="Libre Franklin Medium"/>
                <a:cs typeface="Libre Franklin Medium"/>
                <a:sym typeface="Libre Franklin Medium"/>
              </a:defRPr>
            </a:lvl7pPr>
            <a:lvl8pPr marL="3657600" marR="0" lvl="7" indent="-228600" algn="l" rtl="0">
              <a:spcBef>
                <a:spcPts val="0"/>
              </a:spcBef>
              <a:spcAft>
                <a:spcPts val="0"/>
              </a:spcAft>
              <a:buSzPts val="1400"/>
              <a:buNone/>
              <a:defRPr sz="1200" b="0" i="0" u="none" strike="noStrike" cap="none">
                <a:solidFill>
                  <a:schemeClr val="dk1"/>
                </a:solidFill>
                <a:latin typeface="Libre Franklin Medium"/>
                <a:ea typeface="Libre Franklin Medium"/>
                <a:cs typeface="Libre Franklin Medium"/>
                <a:sym typeface="Libre Franklin Medium"/>
              </a:defRPr>
            </a:lvl8pPr>
            <a:lvl9pPr marL="4114800" marR="0" lvl="8" indent="-228600" algn="l" rtl="0">
              <a:spcBef>
                <a:spcPts val="0"/>
              </a:spcBef>
              <a:spcAft>
                <a:spcPts val="0"/>
              </a:spcAft>
              <a:buSzPts val="1400"/>
              <a:buNone/>
              <a:defRPr sz="12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Libre Franklin Medium"/>
                <a:ea typeface="Libre Franklin Medium"/>
                <a:cs typeface="Libre Franklin Medium"/>
                <a:sym typeface="Libre Franklin Medium"/>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Libre Franklin Medium"/>
                <a:ea typeface="Libre Franklin Medium"/>
                <a:cs typeface="Libre Franklin Medium"/>
                <a:sym typeface="Libre Franklin Medium"/>
              </a:rPr>
              <a:t>‹#›</a:t>
            </a:fld>
            <a:endParaRPr sz="1200" b="0" i="0" u="none" strike="noStrike" cap="none">
              <a:solidFill>
                <a:schemeClr val="dk1"/>
              </a:solidFill>
              <a:latin typeface="Libre Franklin Medium"/>
              <a:ea typeface="Libre Franklin Medium"/>
              <a:cs typeface="Libre Franklin Medium"/>
              <a:sym typeface="Libre Franklin Medium"/>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4" name="Google Shape;14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638800" y="304801"/>
            <a:ext cx="5486400" cy="251459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400"/>
              <a:buFont typeface="Impact"/>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5638800" y="2895600"/>
            <a:ext cx="5486400"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Clr>
                <a:srgbClr val="F5C09F"/>
              </a:buClr>
              <a:buSzPts val="2400"/>
              <a:buNone/>
              <a:defRPr sz="2400">
                <a:solidFill>
                  <a:srgbClr val="F5C09F"/>
                </a:solidFill>
              </a:defRPr>
            </a:lvl1pPr>
            <a:lvl2pPr lvl="1" algn="ctr">
              <a:lnSpc>
                <a:spcPct val="90000"/>
              </a:lnSpc>
              <a:spcBef>
                <a:spcPts val="1200"/>
              </a:spcBef>
              <a:spcAft>
                <a:spcPts val="0"/>
              </a:spcAft>
              <a:buClr>
                <a:schemeClr val="lt1"/>
              </a:buClr>
              <a:buSzPts val="2000"/>
              <a:buNone/>
              <a:defRPr sz="2000"/>
            </a:lvl2pPr>
            <a:lvl3pPr lvl="2" algn="ctr">
              <a:lnSpc>
                <a:spcPct val="90000"/>
              </a:lnSpc>
              <a:spcBef>
                <a:spcPts val="600"/>
              </a:spcBef>
              <a:spcAft>
                <a:spcPts val="0"/>
              </a:spcAft>
              <a:buClr>
                <a:schemeClr val="lt1"/>
              </a:buClr>
              <a:buSzPts val="1800"/>
              <a:buNone/>
              <a:defRPr sz="1800"/>
            </a:lvl3pPr>
            <a:lvl4pPr lvl="3" algn="ctr">
              <a:lnSpc>
                <a:spcPct val="90000"/>
              </a:lnSpc>
              <a:spcBef>
                <a:spcPts val="600"/>
              </a:spcBef>
              <a:spcAft>
                <a:spcPts val="0"/>
              </a:spcAft>
              <a:buClr>
                <a:schemeClr val="lt1"/>
              </a:buClr>
              <a:buSzPts val="1600"/>
              <a:buNone/>
              <a:defRPr sz="1600"/>
            </a:lvl4pPr>
            <a:lvl5pPr lvl="4" algn="ctr">
              <a:lnSpc>
                <a:spcPct val="90000"/>
              </a:lnSpc>
              <a:spcBef>
                <a:spcPts val="600"/>
              </a:spcBef>
              <a:spcAft>
                <a:spcPts val="0"/>
              </a:spcAft>
              <a:buClr>
                <a:schemeClr val="lt1"/>
              </a:buClr>
              <a:buSzPts val="1600"/>
              <a:buNone/>
              <a:defRPr sz="1600"/>
            </a:lvl5pPr>
            <a:lvl6pPr lvl="5" algn="ctr">
              <a:lnSpc>
                <a:spcPct val="90000"/>
              </a:lnSpc>
              <a:spcBef>
                <a:spcPts val="600"/>
              </a:spcBef>
              <a:spcAft>
                <a:spcPts val="0"/>
              </a:spcAft>
              <a:buClr>
                <a:schemeClr val="lt1"/>
              </a:buClr>
              <a:buSzPts val="1600"/>
              <a:buNone/>
              <a:defRPr sz="1600"/>
            </a:lvl6pPr>
            <a:lvl7pPr lvl="6" algn="ctr">
              <a:lnSpc>
                <a:spcPct val="90000"/>
              </a:lnSpc>
              <a:spcBef>
                <a:spcPts val="600"/>
              </a:spcBef>
              <a:spcAft>
                <a:spcPts val="0"/>
              </a:spcAft>
              <a:buClr>
                <a:schemeClr val="lt1"/>
              </a:buClr>
              <a:buSzPts val="1600"/>
              <a:buNone/>
              <a:defRPr sz="1600"/>
            </a:lvl7pPr>
            <a:lvl8pPr lvl="7" algn="ctr">
              <a:lnSpc>
                <a:spcPct val="90000"/>
              </a:lnSpc>
              <a:spcBef>
                <a:spcPts val="600"/>
              </a:spcBef>
              <a:spcAft>
                <a:spcPts val="0"/>
              </a:spcAft>
              <a:buClr>
                <a:schemeClr val="lt1"/>
              </a:buClr>
              <a:buSzPts val="1600"/>
              <a:buNone/>
              <a:defRPr sz="1600"/>
            </a:lvl8pPr>
            <a:lvl9pPr lvl="8" algn="ctr">
              <a:lnSpc>
                <a:spcPct val="90000"/>
              </a:lnSpc>
              <a:spcBef>
                <a:spcPts val="600"/>
              </a:spcBef>
              <a:spcAft>
                <a:spcPts val="0"/>
              </a:spcAft>
              <a:buClr>
                <a:schemeClr val="lt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1066800" y="304800"/>
            <a:ext cx="10058400" cy="1143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txBox="1">
            <a:spLocks noGrp="1"/>
          </p:cNvSpPr>
          <p:nvPr>
            <p:ph type="body" idx="1"/>
          </p:nvPr>
        </p:nvSpPr>
        <p:spPr>
          <a:xfrm rot="5400000">
            <a:off x="3924300" y="-1181100"/>
            <a:ext cx="4343400" cy="10058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lt1"/>
              </a:buClr>
              <a:buSzPts val="1800"/>
              <a:buChar char="•"/>
              <a:defRPr/>
            </a:lvl1pPr>
            <a:lvl2pPr marL="914400" lvl="1" indent="-342900" algn="l">
              <a:lnSpc>
                <a:spcPct val="90000"/>
              </a:lnSpc>
              <a:spcBef>
                <a:spcPts val="1200"/>
              </a:spcBef>
              <a:spcAft>
                <a:spcPts val="0"/>
              </a:spcAft>
              <a:buClr>
                <a:schemeClr val="lt1"/>
              </a:buClr>
              <a:buSzPts val="1800"/>
              <a:buChar char="•"/>
              <a:defRPr/>
            </a:lvl2pPr>
            <a:lvl3pPr marL="1371600" lvl="2" indent="-342900" algn="l">
              <a:lnSpc>
                <a:spcPct val="90000"/>
              </a:lnSpc>
              <a:spcBef>
                <a:spcPts val="600"/>
              </a:spcBef>
              <a:spcAft>
                <a:spcPts val="0"/>
              </a:spcAft>
              <a:buClr>
                <a:schemeClr val="lt1"/>
              </a:buClr>
              <a:buSzPts val="1800"/>
              <a:buChar char="•"/>
              <a:defRPr/>
            </a:lvl3pPr>
            <a:lvl4pPr marL="1828800" lvl="3" indent="-342900" algn="l">
              <a:lnSpc>
                <a:spcPct val="90000"/>
              </a:lnSpc>
              <a:spcBef>
                <a:spcPts val="600"/>
              </a:spcBef>
              <a:spcAft>
                <a:spcPts val="0"/>
              </a:spcAft>
              <a:buClr>
                <a:schemeClr val="lt1"/>
              </a:buClr>
              <a:buSzPts val="1800"/>
              <a:buChar char="•"/>
              <a:defRPr/>
            </a:lvl4pPr>
            <a:lvl5pPr marL="2286000" lvl="4" indent="-342900" algn="l">
              <a:lnSpc>
                <a:spcPct val="90000"/>
              </a:lnSpc>
              <a:spcBef>
                <a:spcPts val="600"/>
              </a:spcBef>
              <a:spcAft>
                <a:spcPts val="0"/>
              </a:spcAft>
              <a:buClr>
                <a:schemeClr val="lt1"/>
              </a:buClr>
              <a:buSzPts val="1800"/>
              <a:buChar char="•"/>
              <a:defRPr/>
            </a:lvl5pPr>
            <a:lvl6pPr marL="2743200" lvl="5" indent="-342900" algn="l">
              <a:lnSpc>
                <a:spcPct val="90000"/>
              </a:lnSpc>
              <a:spcBef>
                <a:spcPts val="600"/>
              </a:spcBef>
              <a:spcAft>
                <a:spcPts val="0"/>
              </a:spcAft>
              <a:buClr>
                <a:schemeClr val="lt1"/>
              </a:buClr>
              <a:buSzPts val="1800"/>
              <a:buChar char="•"/>
              <a:defRPr/>
            </a:lvl6pPr>
            <a:lvl7pPr marL="3200400" lvl="6" indent="-342900" algn="l">
              <a:lnSpc>
                <a:spcPct val="90000"/>
              </a:lnSpc>
              <a:spcBef>
                <a:spcPts val="600"/>
              </a:spcBef>
              <a:spcAft>
                <a:spcPts val="0"/>
              </a:spcAft>
              <a:buClr>
                <a:schemeClr val="lt1"/>
              </a:buClr>
              <a:buSzPts val="1800"/>
              <a:buChar char="•"/>
              <a:defRPr/>
            </a:lvl7pPr>
            <a:lvl8pPr marL="3657600" lvl="7" indent="-342900" algn="l">
              <a:lnSpc>
                <a:spcPct val="90000"/>
              </a:lnSpc>
              <a:spcBef>
                <a:spcPts val="600"/>
              </a:spcBef>
              <a:spcAft>
                <a:spcPts val="0"/>
              </a:spcAft>
              <a:buClr>
                <a:schemeClr val="lt1"/>
              </a:buClr>
              <a:buSzPts val="1800"/>
              <a:buChar char="•"/>
              <a:defRPr/>
            </a:lvl8pPr>
            <a:lvl9pPr marL="4114800" lvl="8" indent="-342900" algn="l">
              <a:lnSpc>
                <a:spcPct val="90000"/>
              </a:lnSpc>
              <a:spcBef>
                <a:spcPts val="600"/>
              </a:spcBef>
              <a:spcAft>
                <a:spcPts val="0"/>
              </a:spcAft>
              <a:buClr>
                <a:schemeClr val="lt1"/>
              </a:buClr>
              <a:buSzPts val="1800"/>
              <a:buChar char="•"/>
              <a:defRPr/>
            </a:lvl9pPr>
          </a:lstStyle>
          <a:p>
            <a:endParaRPr/>
          </a:p>
        </p:txBody>
      </p:sp>
      <p:sp>
        <p:nvSpPr>
          <p:cNvPr id="68" name="Google Shape;68;p11"/>
          <p:cNvSpPr txBox="1">
            <a:spLocks noGrp="1"/>
          </p:cNvSpPr>
          <p:nvPr>
            <p:ph type="ftr" idx="11"/>
          </p:nvPr>
        </p:nvSpPr>
        <p:spPr>
          <a:xfrm>
            <a:off x="1070918" y="6392562"/>
            <a:ext cx="7082481" cy="18097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1"/>
          <p:cNvSpPr txBox="1">
            <a:spLocks noGrp="1"/>
          </p:cNvSpPr>
          <p:nvPr>
            <p:ph type="dt" idx="10"/>
          </p:nvPr>
        </p:nvSpPr>
        <p:spPr>
          <a:xfrm>
            <a:off x="8534400" y="6392562"/>
            <a:ext cx="1295400" cy="18097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sldNum" idx="12"/>
          </p:nvPr>
        </p:nvSpPr>
        <p:spPr>
          <a:xfrm>
            <a:off x="10058400" y="6392562"/>
            <a:ext cx="1066800" cy="18097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rot="5400000">
            <a:off x="7383463" y="2278062"/>
            <a:ext cx="5654675" cy="1828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2"/>
          <p:cNvSpPr txBox="1">
            <a:spLocks noGrp="1"/>
          </p:cNvSpPr>
          <p:nvPr>
            <p:ph type="body" idx="1"/>
          </p:nvPr>
        </p:nvSpPr>
        <p:spPr>
          <a:xfrm rot="5400000">
            <a:off x="2239962" y="-808038"/>
            <a:ext cx="5654675" cy="8001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lt1"/>
              </a:buClr>
              <a:buSzPts val="1800"/>
              <a:buChar char="•"/>
              <a:defRPr/>
            </a:lvl1pPr>
            <a:lvl2pPr marL="914400" lvl="1" indent="-342900" algn="l">
              <a:lnSpc>
                <a:spcPct val="90000"/>
              </a:lnSpc>
              <a:spcBef>
                <a:spcPts val="1200"/>
              </a:spcBef>
              <a:spcAft>
                <a:spcPts val="0"/>
              </a:spcAft>
              <a:buClr>
                <a:schemeClr val="lt1"/>
              </a:buClr>
              <a:buSzPts val="1800"/>
              <a:buChar char="•"/>
              <a:defRPr/>
            </a:lvl2pPr>
            <a:lvl3pPr marL="1371600" lvl="2" indent="-342900" algn="l">
              <a:lnSpc>
                <a:spcPct val="90000"/>
              </a:lnSpc>
              <a:spcBef>
                <a:spcPts val="600"/>
              </a:spcBef>
              <a:spcAft>
                <a:spcPts val="0"/>
              </a:spcAft>
              <a:buClr>
                <a:schemeClr val="lt1"/>
              </a:buClr>
              <a:buSzPts val="1800"/>
              <a:buChar char="•"/>
              <a:defRPr/>
            </a:lvl3pPr>
            <a:lvl4pPr marL="1828800" lvl="3" indent="-342900" algn="l">
              <a:lnSpc>
                <a:spcPct val="90000"/>
              </a:lnSpc>
              <a:spcBef>
                <a:spcPts val="600"/>
              </a:spcBef>
              <a:spcAft>
                <a:spcPts val="0"/>
              </a:spcAft>
              <a:buClr>
                <a:schemeClr val="lt1"/>
              </a:buClr>
              <a:buSzPts val="1800"/>
              <a:buChar char="•"/>
              <a:defRPr/>
            </a:lvl4pPr>
            <a:lvl5pPr marL="2286000" lvl="4" indent="-342900" algn="l">
              <a:lnSpc>
                <a:spcPct val="90000"/>
              </a:lnSpc>
              <a:spcBef>
                <a:spcPts val="600"/>
              </a:spcBef>
              <a:spcAft>
                <a:spcPts val="0"/>
              </a:spcAft>
              <a:buClr>
                <a:schemeClr val="lt1"/>
              </a:buClr>
              <a:buSzPts val="1800"/>
              <a:buChar char="•"/>
              <a:defRPr/>
            </a:lvl5pPr>
            <a:lvl6pPr marL="2743200" lvl="5" indent="-342900" algn="l">
              <a:lnSpc>
                <a:spcPct val="90000"/>
              </a:lnSpc>
              <a:spcBef>
                <a:spcPts val="600"/>
              </a:spcBef>
              <a:spcAft>
                <a:spcPts val="0"/>
              </a:spcAft>
              <a:buClr>
                <a:schemeClr val="lt1"/>
              </a:buClr>
              <a:buSzPts val="1800"/>
              <a:buChar char="•"/>
              <a:defRPr/>
            </a:lvl6pPr>
            <a:lvl7pPr marL="3200400" lvl="6" indent="-342900" algn="l">
              <a:lnSpc>
                <a:spcPct val="90000"/>
              </a:lnSpc>
              <a:spcBef>
                <a:spcPts val="600"/>
              </a:spcBef>
              <a:spcAft>
                <a:spcPts val="0"/>
              </a:spcAft>
              <a:buClr>
                <a:schemeClr val="lt1"/>
              </a:buClr>
              <a:buSzPts val="1800"/>
              <a:buChar char="•"/>
              <a:defRPr/>
            </a:lvl7pPr>
            <a:lvl8pPr marL="3657600" lvl="7" indent="-342900" algn="l">
              <a:lnSpc>
                <a:spcPct val="90000"/>
              </a:lnSpc>
              <a:spcBef>
                <a:spcPts val="600"/>
              </a:spcBef>
              <a:spcAft>
                <a:spcPts val="0"/>
              </a:spcAft>
              <a:buClr>
                <a:schemeClr val="lt1"/>
              </a:buClr>
              <a:buSzPts val="1800"/>
              <a:buChar char="•"/>
              <a:defRPr/>
            </a:lvl8pPr>
            <a:lvl9pPr marL="4114800" lvl="8" indent="-342900" algn="l">
              <a:lnSpc>
                <a:spcPct val="90000"/>
              </a:lnSpc>
              <a:spcBef>
                <a:spcPts val="600"/>
              </a:spcBef>
              <a:spcAft>
                <a:spcPts val="0"/>
              </a:spcAft>
              <a:buClr>
                <a:schemeClr val="lt1"/>
              </a:buClr>
              <a:buSzPts val="1800"/>
              <a:buChar char="•"/>
              <a:defRPr/>
            </a:lvl9pPr>
          </a:lstStyle>
          <a:p>
            <a:endParaRPr/>
          </a:p>
        </p:txBody>
      </p:sp>
      <p:sp>
        <p:nvSpPr>
          <p:cNvPr id="74" name="Google Shape;74;p12"/>
          <p:cNvSpPr txBox="1">
            <a:spLocks noGrp="1"/>
          </p:cNvSpPr>
          <p:nvPr>
            <p:ph type="ftr" idx="11"/>
          </p:nvPr>
        </p:nvSpPr>
        <p:spPr>
          <a:xfrm>
            <a:off x="1070918" y="6392562"/>
            <a:ext cx="7082481" cy="18097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2"/>
          <p:cNvSpPr txBox="1">
            <a:spLocks noGrp="1"/>
          </p:cNvSpPr>
          <p:nvPr>
            <p:ph type="dt" idx="10"/>
          </p:nvPr>
        </p:nvSpPr>
        <p:spPr>
          <a:xfrm>
            <a:off x="8534400" y="6392562"/>
            <a:ext cx="1295400" cy="18097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sldNum" idx="12"/>
          </p:nvPr>
        </p:nvSpPr>
        <p:spPr>
          <a:xfrm>
            <a:off x="10058400" y="6392562"/>
            <a:ext cx="1066800" cy="18097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1066800" y="304800"/>
            <a:ext cx="10058400" cy="1143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1066800" y="1676400"/>
            <a:ext cx="10058400" cy="434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lt1"/>
              </a:buClr>
              <a:buSzPts val="1800"/>
              <a:buChar char="•"/>
              <a:defRPr/>
            </a:lvl1pPr>
            <a:lvl2pPr marL="914400" lvl="1" indent="-342900" algn="l">
              <a:lnSpc>
                <a:spcPct val="90000"/>
              </a:lnSpc>
              <a:spcBef>
                <a:spcPts val="1200"/>
              </a:spcBef>
              <a:spcAft>
                <a:spcPts val="0"/>
              </a:spcAft>
              <a:buClr>
                <a:schemeClr val="lt1"/>
              </a:buClr>
              <a:buSzPts val="1800"/>
              <a:buChar char="•"/>
              <a:defRPr/>
            </a:lvl2pPr>
            <a:lvl3pPr marL="1371600" lvl="2" indent="-342900" algn="l">
              <a:lnSpc>
                <a:spcPct val="90000"/>
              </a:lnSpc>
              <a:spcBef>
                <a:spcPts val="600"/>
              </a:spcBef>
              <a:spcAft>
                <a:spcPts val="0"/>
              </a:spcAft>
              <a:buClr>
                <a:schemeClr val="lt1"/>
              </a:buClr>
              <a:buSzPts val="1800"/>
              <a:buChar char="•"/>
              <a:defRPr/>
            </a:lvl3pPr>
            <a:lvl4pPr marL="1828800" lvl="3" indent="-342900" algn="l">
              <a:lnSpc>
                <a:spcPct val="90000"/>
              </a:lnSpc>
              <a:spcBef>
                <a:spcPts val="600"/>
              </a:spcBef>
              <a:spcAft>
                <a:spcPts val="0"/>
              </a:spcAft>
              <a:buClr>
                <a:schemeClr val="lt1"/>
              </a:buClr>
              <a:buSzPts val="1800"/>
              <a:buChar char="•"/>
              <a:defRPr/>
            </a:lvl4pPr>
            <a:lvl5pPr marL="2286000" lvl="4" indent="-342900" algn="l">
              <a:lnSpc>
                <a:spcPct val="90000"/>
              </a:lnSpc>
              <a:spcBef>
                <a:spcPts val="600"/>
              </a:spcBef>
              <a:spcAft>
                <a:spcPts val="0"/>
              </a:spcAft>
              <a:buClr>
                <a:schemeClr val="lt1"/>
              </a:buClr>
              <a:buSzPts val="1800"/>
              <a:buChar char="•"/>
              <a:defRPr/>
            </a:lvl5pPr>
            <a:lvl6pPr marL="2743200" lvl="5" indent="-342900" algn="l">
              <a:lnSpc>
                <a:spcPct val="90000"/>
              </a:lnSpc>
              <a:spcBef>
                <a:spcPts val="600"/>
              </a:spcBef>
              <a:spcAft>
                <a:spcPts val="0"/>
              </a:spcAft>
              <a:buClr>
                <a:schemeClr val="lt1"/>
              </a:buClr>
              <a:buSzPts val="1800"/>
              <a:buChar char="•"/>
              <a:defRPr/>
            </a:lvl6pPr>
            <a:lvl7pPr marL="3200400" lvl="6" indent="-342900" algn="l">
              <a:lnSpc>
                <a:spcPct val="90000"/>
              </a:lnSpc>
              <a:spcBef>
                <a:spcPts val="600"/>
              </a:spcBef>
              <a:spcAft>
                <a:spcPts val="0"/>
              </a:spcAft>
              <a:buClr>
                <a:schemeClr val="lt1"/>
              </a:buClr>
              <a:buSzPts val="1800"/>
              <a:buChar char="•"/>
              <a:defRPr/>
            </a:lvl7pPr>
            <a:lvl8pPr marL="3657600" lvl="7" indent="-342900" algn="l">
              <a:lnSpc>
                <a:spcPct val="90000"/>
              </a:lnSpc>
              <a:spcBef>
                <a:spcPts val="600"/>
              </a:spcBef>
              <a:spcAft>
                <a:spcPts val="0"/>
              </a:spcAft>
              <a:buClr>
                <a:schemeClr val="lt1"/>
              </a:buClr>
              <a:buSzPts val="1800"/>
              <a:buChar char="•"/>
              <a:defRPr/>
            </a:lvl8pPr>
            <a:lvl9pPr marL="4114800" lvl="8" indent="-342900" algn="l">
              <a:lnSpc>
                <a:spcPct val="90000"/>
              </a:lnSpc>
              <a:spcBef>
                <a:spcPts val="600"/>
              </a:spcBef>
              <a:spcAft>
                <a:spcPts val="0"/>
              </a:spcAft>
              <a:buClr>
                <a:schemeClr val="lt1"/>
              </a:buClr>
              <a:buSzPts val="1800"/>
              <a:buChar char="•"/>
              <a:defRPr/>
            </a:lvl9pPr>
          </a:lstStyle>
          <a:p>
            <a:endParaRPr/>
          </a:p>
        </p:txBody>
      </p:sp>
      <p:sp>
        <p:nvSpPr>
          <p:cNvPr id="21" name="Google Shape;21;p3"/>
          <p:cNvSpPr txBox="1">
            <a:spLocks noGrp="1"/>
          </p:cNvSpPr>
          <p:nvPr>
            <p:ph type="ftr" idx="11"/>
          </p:nvPr>
        </p:nvSpPr>
        <p:spPr>
          <a:xfrm>
            <a:off x="1070918" y="6392562"/>
            <a:ext cx="7082481" cy="18097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dt" idx="10"/>
          </p:nvPr>
        </p:nvSpPr>
        <p:spPr>
          <a:xfrm>
            <a:off x="8534400" y="6392562"/>
            <a:ext cx="1295400" cy="18097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10058400" y="6392562"/>
            <a:ext cx="1066800" cy="18097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1066800" y="304800"/>
            <a:ext cx="10058400" cy="1143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1066800" y="1676401"/>
            <a:ext cx="4846320" cy="434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lt1"/>
              </a:buClr>
              <a:buSzPts val="1800"/>
              <a:buChar char="•"/>
              <a:defRPr/>
            </a:lvl1pPr>
            <a:lvl2pPr marL="914400" lvl="1" indent="-342900" algn="l">
              <a:lnSpc>
                <a:spcPct val="90000"/>
              </a:lnSpc>
              <a:spcBef>
                <a:spcPts val="1200"/>
              </a:spcBef>
              <a:spcAft>
                <a:spcPts val="0"/>
              </a:spcAft>
              <a:buClr>
                <a:schemeClr val="lt1"/>
              </a:buClr>
              <a:buSzPts val="1800"/>
              <a:buChar char="•"/>
              <a:defRPr/>
            </a:lvl2pPr>
            <a:lvl3pPr marL="1371600" lvl="2" indent="-342900" algn="l">
              <a:lnSpc>
                <a:spcPct val="90000"/>
              </a:lnSpc>
              <a:spcBef>
                <a:spcPts val="600"/>
              </a:spcBef>
              <a:spcAft>
                <a:spcPts val="0"/>
              </a:spcAft>
              <a:buClr>
                <a:schemeClr val="lt1"/>
              </a:buClr>
              <a:buSzPts val="1800"/>
              <a:buChar char="•"/>
              <a:defRPr/>
            </a:lvl3pPr>
            <a:lvl4pPr marL="1828800" lvl="3" indent="-342900" algn="l">
              <a:lnSpc>
                <a:spcPct val="90000"/>
              </a:lnSpc>
              <a:spcBef>
                <a:spcPts val="600"/>
              </a:spcBef>
              <a:spcAft>
                <a:spcPts val="0"/>
              </a:spcAft>
              <a:buClr>
                <a:schemeClr val="lt1"/>
              </a:buClr>
              <a:buSzPts val="1800"/>
              <a:buChar char="•"/>
              <a:defRPr/>
            </a:lvl4pPr>
            <a:lvl5pPr marL="2286000" lvl="4" indent="-342900" algn="l">
              <a:lnSpc>
                <a:spcPct val="90000"/>
              </a:lnSpc>
              <a:spcBef>
                <a:spcPts val="600"/>
              </a:spcBef>
              <a:spcAft>
                <a:spcPts val="0"/>
              </a:spcAft>
              <a:buClr>
                <a:schemeClr val="lt1"/>
              </a:buClr>
              <a:buSzPts val="1800"/>
              <a:buChar char="•"/>
              <a:defRPr/>
            </a:lvl5pPr>
            <a:lvl6pPr marL="2743200" lvl="5" indent="-342900" algn="l">
              <a:lnSpc>
                <a:spcPct val="90000"/>
              </a:lnSpc>
              <a:spcBef>
                <a:spcPts val="600"/>
              </a:spcBef>
              <a:spcAft>
                <a:spcPts val="0"/>
              </a:spcAft>
              <a:buClr>
                <a:schemeClr val="lt1"/>
              </a:buClr>
              <a:buSzPts val="1800"/>
              <a:buChar char="•"/>
              <a:defRPr/>
            </a:lvl6pPr>
            <a:lvl7pPr marL="3200400" lvl="6" indent="-342900" algn="l">
              <a:lnSpc>
                <a:spcPct val="90000"/>
              </a:lnSpc>
              <a:spcBef>
                <a:spcPts val="600"/>
              </a:spcBef>
              <a:spcAft>
                <a:spcPts val="0"/>
              </a:spcAft>
              <a:buClr>
                <a:schemeClr val="lt1"/>
              </a:buClr>
              <a:buSzPts val="1800"/>
              <a:buChar char="•"/>
              <a:defRPr/>
            </a:lvl7pPr>
            <a:lvl8pPr marL="3657600" lvl="7" indent="-342900" algn="l">
              <a:lnSpc>
                <a:spcPct val="90000"/>
              </a:lnSpc>
              <a:spcBef>
                <a:spcPts val="600"/>
              </a:spcBef>
              <a:spcAft>
                <a:spcPts val="0"/>
              </a:spcAft>
              <a:buClr>
                <a:schemeClr val="lt1"/>
              </a:buClr>
              <a:buSzPts val="1800"/>
              <a:buChar char="•"/>
              <a:defRPr/>
            </a:lvl8pPr>
            <a:lvl9pPr marL="4114800" lvl="8" indent="-342900" algn="l">
              <a:lnSpc>
                <a:spcPct val="90000"/>
              </a:lnSpc>
              <a:spcBef>
                <a:spcPts val="600"/>
              </a:spcBef>
              <a:spcAft>
                <a:spcPts val="0"/>
              </a:spcAft>
              <a:buClr>
                <a:schemeClr val="lt1"/>
              </a:buClr>
              <a:buSzPts val="1800"/>
              <a:buChar char="•"/>
              <a:defRPr/>
            </a:lvl9pPr>
          </a:lstStyle>
          <a:p>
            <a:endParaRPr/>
          </a:p>
        </p:txBody>
      </p:sp>
      <p:sp>
        <p:nvSpPr>
          <p:cNvPr id="27" name="Google Shape;27;p4"/>
          <p:cNvSpPr txBox="1">
            <a:spLocks noGrp="1"/>
          </p:cNvSpPr>
          <p:nvPr>
            <p:ph type="body" idx="2"/>
          </p:nvPr>
        </p:nvSpPr>
        <p:spPr>
          <a:xfrm>
            <a:off x="6278880" y="1676401"/>
            <a:ext cx="4846320" cy="434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lt1"/>
              </a:buClr>
              <a:buSzPts val="1800"/>
              <a:buChar char="•"/>
              <a:defRPr/>
            </a:lvl1pPr>
            <a:lvl2pPr marL="914400" lvl="1" indent="-342900" algn="l">
              <a:lnSpc>
                <a:spcPct val="90000"/>
              </a:lnSpc>
              <a:spcBef>
                <a:spcPts val="1200"/>
              </a:spcBef>
              <a:spcAft>
                <a:spcPts val="0"/>
              </a:spcAft>
              <a:buClr>
                <a:schemeClr val="lt1"/>
              </a:buClr>
              <a:buSzPts val="1800"/>
              <a:buChar char="•"/>
              <a:defRPr/>
            </a:lvl2pPr>
            <a:lvl3pPr marL="1371600" lvl="2" indent="-342900" algn="l">
              <a:lnSpc>
                <a:spcPct val="90000"/>
              </a:lnSpc>
              <a:spcBef>
                <a:spcPts val="600"/>
              </a:spcBef>
              <a:spcAft>
                <a:spcPts val="0"/>
              </a:spcAft>
              <a:buClr>
                <a:schemeClr val="lt1"/>
              </a:buClr>
              <a:buSzPts val="1800"/>
              <a:buChar char="•"/>
              <a:defRPr/>
            </a:lvl3pPr>
            <a:lvl4pPr marL="1828800" lvl="3" indent="-342900" algn="l">
              <a:lnSpc>
                <a:spcPct val="90000"/>
              </a:lnSpc>
              <a:spcBef>
                <a:spcPts val="600"/>
              </a:spcBef>
              <a:spcAft>
                <a:spcPts val="0"/>
              </a:spcAft>
              <a:buClr>
                <a:schemeClr val="lt1"/>
              </a:buClr>
              <a:buSzPts val="1800"/>
              <a:buChar char="•"/>
              <a:defRPr/>
            </a:lvl4pPr>
            <a:lvl5pPr marL="2286000" lvl="4" indent="-342900" algn="l">
              <a:lnSpc>
                <a:spcPct val="90000"/>
              </a:lnSpc>
              <a:spcBef>
                <a:spcPts val="600"/>
              </a:spcBef>
              <a:spcAft>
                <a:spcPts val="0"/>
              </a:spcAft>
              <a:buClr>
                <a:schemeClr val="lt1"/>
              </a:buClr>
              <a:buSzPts val="1800"/>
              <a:buChar char="•"/>
              <a:defRPr/>
            </a:lvl5pPr>
            <a:lvl6pPr marL="2743200" lvl="5" indent="-342900" algn="l">
              <a:lnSpc>
                <a:spcPct val="90000"/>
              </a:lnSpc>
              <a:spcBef>
                <a:spcPts val="600"/>
              </a:spcBef>
              <a:spcAft>
                <a:spcPts val="0"/>
              </a:spcAft>
              <a:buClr>
                <a:schemeClr val="lt1"/>
              </a:buClr>
              <a:buSzPts val="1800"/>
              <a:buChar char="•"/>
              <a:defRPr/>
            </a:lvl6pPr>
            <a:lvl7pPr marL="3200400" lvl="6" indent="-342900" algn="l">
              <a:lnSpc>
                <a:spcPct val="90000"/>
              </a:lnSpc>
              <a:spcBef>
                <a:spcPts val="600"/>
              </a:spcBef>
              <a:spcAft>
                <a:spcPts val="0"/>
              </a:spcAft>
              <a:buClr>
                <a:schemeClr val="lt1"/>
              </a:buClr>
              <a:buSzPts val="1800"/>
              <a:buChar char="•"/>
              <a:defRPr/>
            </a:lvl7pPr>
            <a:lvl8pPr marL="3657600" lvl="7" indent="-342900" algn="l">
              <a:lnSpc>
                <a:spcPct val="90000"/>
              </a:lnSpc>
              <a:spcBef>
                <a:spcPts val="600"/>
              </a:spcBef>
              <a:spcAft>
                <a:spcPts val="0"/>
              </a:spcAft>
              <a:buClr>
                <a:schemeClr val="lt1"/>
              </a:buClr>
              <a:buSzPts val="1800"/>
              <a:buChar char="•"/>
              <a:defRPr/>
            </a:lvl8pPr>
            <a:lvl9pPr marL="4114800" lvl="8" indent="-342900" algn="l">
              <a:lnSpc>
                <a:spcPct val="90000"/>
              </a:lnSpc>
              <a:spcBef>
                <a:spcPts val="600"/>
              </a:spcBef>
              <a:spcAft>
                <a:spcPts val="0"/>
              </a:spcAft>
              <a:buClr>
                <a:schemeClr val="lt1"/>
              </a:buClr>
              <a:buSzPts val="1800"/>
              <a:buChar char="•"/>
              <a:defRPr/>
            </a:lvl9pPr>
          </a:lstStyle>
          <a:p>
            <a:endParaRPr/>
          </a:p>
        </p:txBody>
      </p:sp>
      <p:sp>
        <p:nvSpPr>
          <p:cNvPr id="28" name="Google Shape;28;p4"/>
          <p:cNvSpPr txBox="1">
            <a:spLocks noGrp="1"/>
          </p:cNvSpPr>
          <p:nvPr>
            <p:ph type="ftr" idx="11"/>
          </p:nvPr>
        </p:nvSpPr>
        <p:spPr>
          <a:xfrm>
            <a:off x="1070918" y="6392562"/>
            <a:ext cx="7082481" cy="18097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8534400" y="6392562"/>
            <a:ext cx="1295400" cy="18097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10058400" y="6392562"/>
            <a:ext cx="1066800" cy="18097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5"/>
          <p:cNvSpPr txBox="1">
            <a:spLocks noGrp="1"/>
          </p:cNvSpPr>
          <p:nvPr>
            <p:ph type="ftr" idx="11"/>
          </p:nvPr>
        </p:nvSpPr>
        <p:spPr>
          <a:xfrm>
            <a:off x="1070918" y="6392562"/>
            <a:ext cx="7082481" cy="18097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dt" idx="10"/>
          </p:nvPr>
        </p:nvSpPr>
        <p:spPr>
          <a:xfrm>
            <a:off x="8534400" y="6392562"/>
            <a:ext cx="1295400" cy="18097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10058400" y="6392562"/>
            <a:ext cx="1066800" cy="18097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1060450" y="1676401"/>
            <a:ext cx="10058400" cy="1752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1060450" y="3581400"/>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lt1"/>
              </a:buClr>
              <a:buSzPts val="2400"/>
              <a:buNone/>
              <a:defRPr sz="2400">
                <a:solidFill>
                  <a:schemeClr val="lt1"/>
                </a:solidFill>
              </a:defRPr>
            </a:lvl1pPr>
            <a:lvl2pPr marL="914400" lvl="1" indent="-228600" algn="l">
              <a:lnSpc>
                <a:spcPct val="90000"/>
              </a:lnSpc>
              <a:spcBef>
                <a:spcPts val="1200"/>
              </a:spcBef>
              <a:spcAft>
                <a:spcPts val="0"/>
              </a:spcAft>
              <a:buClr>
                <a:schemeClr val="lt1"/>
              </a:buClr>
              <a:buSzPts val="2000"/>
              <a:buNone/>
              <a:defRPr sz="2000">
                <a:solidFill>
                  <a:schemeClr val="lt1"/>
                </a:solidFill>
              </a:defRPr>
            </a:lvl2pPr>
            <a:lvl3pPr marL="1371600" lvl="2" indent="-228600" algn="l">
              <a:lnSpc>
                <a:spcPct val="90000"/>
              </a:lnSpc>
              <a:spcBef>
                <a:spcPts val="600"/>
              </a:spcBef>
              <a:spcAft>
                <a:spcPts val="0"/>
              </a:spcAft>
              <a:buClr>
                <a:schemeClr val="lt1"/>
              </a:buClr>
              <a:buSzPts val="1800"/>
              <a:buNone/>
              <a:defRPr sz="1800">
                <a:solidFill>
                  <a:schemeClr val="lt1"/>
                </a:solidFill>
              </a:defRPr>
            </a:lvl3pPr>
            <a:lvl4pPr marL="1828800" lvl="3" indent="-228600" algn="l">
              <a:lnSpc>
                <a:spcPct val="90000"/>
              </a:lnSpc>
              <a:spcBef>
                <a:spcPts val="600"/>
              </a:spcBef>
              <a:spcAft>
                <a:spcPts val="0"/>
              </a:spcAft>
              <a:buClr>
                <a:schemeClr val="lt1"/>
              </a:buClr>
              <a:buSzPts val="1600"/>
              <a:buNone/>
              <a:defRPr sz="1600">
                <a:solidFill>
                  <a:schemeClr val="lt1"/>
                </a:solidFill>
              </a:defRPr>
            </a:lvl4pPr>
            <a:lvl5pPr marL="2286000" lvl="4" indent="-228600" algn="l">
              <a:lnSpc>
                <a:spcPct val="90000"/>
              </a:lnSpc>
              <a:spcBef>
                <a:spcPts val="600"/>
              </a:spcBef>
              <a:spcAft>
                <a:spcPts val="0"/>
              </a:spcAft>
              <a:buClr>
                <a:schemeClr val="lt1"/>
              </a:buClr>
              <a:buSzPts val="1600"/>
              <a:buNone/>
              <a:defRPr sz="1600">
                <a:solidFill>
                  <a:schemeClr val="lt1"/>
                </a:solidFill>
              </a:defRPr>
            </a:lvl5pPr>
            <a:lvl6pPr marL="2743200" lvl="5" indent="-228600" algn="l">
              <a:lnSpc>
                <a:spcPct val="90000"/>
              </a:lnSpc>
              <a:spcBef>
                <a:spcPts val="600"/>
              </a:spcBef>
              <a:spcAft>
                <a:spcPts val="0"/>
              </a:spcAft>
              <a:buClr>
                <a:schemeClr val="lt1"/>
              </a:buClr>
              <a:buSzPts val="1600"/>
              <a:buNone/>
              <a:defRPr sz="1600">
                <a:solidFill>
                  <a:schemeClr val="lt1"/>
                </a:solidFill>
              </a:defRPr>
            </a:lvl6pPr>
            <a:lvl7pPr marL="3200400" lvl="6" indent="-228600" algn="l">
              <a:lnSpc>
                <a:spcPct val="90000"/>
              </a:lnSpc>
              <a:spcBef>
                <a:spcPts val="600"/>
              </a:spcBef>
              <a:spcAft>
                <a:spcPts val="0"/>
              </a:spcAft>
              <a:buClr>
                <a:schemeClr val="lt1"/>
              </a:buClr>
              <a:buSzPts val="1600"/>
              <a:buNone/>
              <a:defRPr sz="1600">
                <a:solidFill>
                  <a:schemeClr val="lt1"/>
                </a:solidFill>
              </a:defRPr>
            </a:lvl7pPr>
            <a:lvl8pPr marL="3657600" lvl="7" indent="-228600" algn="l">
              <a:lnSpc>
                <a:spcPct val="90000"/>
              </a:lnSpc>
              <a:spcBef>
                <a:spcPts val="600"/>
              </a:spcBef>
              <a:spcAft>
                <a:spcPts val="0"/>
              </a:spcAft>
              <a:buClr>
                <a:schemeClr val="lt1"/>
              </a:buClr>
              <a:buSzPts val="1600"/>
              <a:buNone/>
              <a:defRPr sz="1600">
                <a:solidFill>
                  <a:schemeClr val="lt1"/>
                </a:solidFill>
              </a:defRPr>
            </a:lvl8pPr>
            <a:lvl9pPr marL="4114800" lvl="8" indent="-228600" algn="l">
              <a:lnSpc>
                <a:spcPct val="90000"/>
              </a:lnSpc>
              <a:spcBef>
                <a:spcPts val="600"/>
              </a:spcBef>
              <a:spcAft>
                <a:spcPts val="0"/>
              </a:spcAft>
              <a:buClr>
                <a:schemeClr val="lt1"/>
              </a:buClr>
              <a:buSzPts val="1600"/>
              <a:buNone/>
              <a:defRPr sz="1600">
                <a:solidFill>
                  <a:schemeClr val="lt1"/>
                </a:solidFill>
              </a:defRPr>
            </a:lvl9pPr>
          </a:lstStyle>
          <a:p>
            <a:endParaRPr/>
          </a:p>
        </p:txBody>
      </p:sp>
      <p:sp>
        <p:nvSpPr>
          <p:cNvPr id="38" name="Google Shape;38;p6"/>
          <p:cNvSpPr txBox="1">
            <a:spLocks noGrp="1"/>
          </p:cNvSpPr>
          <p:nvPr>
            <p:ph type="ftr" idx="11"/>
          </p:nvPr>
        </p:nvSpPr>
        <p:spPr>
          <a:xfrm>
            <a:off x="1070918" y="6392562"/>
            <a:ext cx="7082481" cy="18097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dt" idx="10"/>
          </p:nvPr>
        </p:nvSpPr>
        <p:spPr>
          <a:xfrm>
            <a:off x="8534400" y="6392562"/>
            <a:ext cx="1295400" cy="18097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10058400" y="6392562"/>
            <a:ext cx="1066800" cy="18097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1066800" y="304800"/>
            <a:ext cx="10058400" cy="1143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1066800" y="1681163"/>
            <a:ext cx="4846320"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800"/>
              </a:spcBef>
              <a:spcAft>
                <a:spcPts val="0"/>
              </a:spcAft>
              <a:buClr>
                <a:srgbClr val="E78544"/>
              </a:buClr>
              <a:buSzPts val="2400"/>
              <a:buNone/>
              <a:defRPr sz="2400" b="0">
                <a:solidFill>
                  <a:srgbClr val="E78544"/>
                </a:solidFill>
              </a:defRPr>
            </a:lvl1pPr>
            <a:lvl2pPr marL="914400" lvl="1" indent="-228600" algn="l">
              <a:lnSpc>
                <a:spcPct val="90000"/>
              </a:lnSpc>
              <a:spcBef>
                <a:spcPts val="1200"/>
              </a:spcBef>
              <a:spcAft>
                <a:spcPts val="0"/>
              </a:spcAft>
              <a:buClr>
                <a:schemeClr val="lt1"/>
              </a:buClr>
              <a:buSzPts val="2000"/>
              <a:buNone/>
              <a:defRPr sz="2000" b="1"/>
            </a:lvl2pPr>
            <a:lvl3pPr marL="1371600" lvl="2" indent="-228600" algn="l">
              <a:lnSpc>
                <a:spcPct val="90000"/>
              </a:lnSpc>
              <a:spcBef>
                <a:spcPts val="600"/>
              </a:spcBef>
              <a:spcAft>
                <a:spcPts val="0"/>
              </a:spcAft>
              <a:buClr>
                <a:schemeClr val="lt1"/>
              </a:buClr>
              <a:buSzPts val="1800"/>
              <a:buNone/>
              <a:defRPr sz="1800" b="1"/>
            </a:lvl3pPr>
            <a:lvl4pPr marL="1828800" lvl="3" indent="-228600" algn="l">
              <a:lnSpc>
                <a:spcPct val="90000"/>
              </a:lnSpc>
              <a:spcBef>
                <a:spcPts val="600"/>
              </a:spcBef>
              <a:spcAft>
                <a:spcPts val="0"/>
              </a:spcAft>
              <a:buClr>
                <a:schemeClr val="lt1"/>
              </a:buClr>
              <a:buSzPts val="1600"/>
              <a:buNone/>
              <a:defRPr sz="1600" b="1"/>
            </a:lvl4pPr>
            <a:lvl5pPr marL="2286000" lvl="4" indent="-228600" algn="l">
              <a:lnSpc>
                <a:spcPct val="90000"/>
              </a:lnSpc>
              <a:spcBef>
                <a:spcPts val="600"/>
              </a:spcBef>
              <a:spcAft>
                <a:spcPts val="0"/>
              </a:spcAft>
              <a:buClr>
                <a:schemeClr val="lt1"/>
              </a:buClr>
              <a:buSzPts val="1600"/>
              <a:buNone/>
              <a:defRPr sz="1600" b="1"/>
            </a:lvl5pPr>
            <a:lvl6pPr marL="2743200" lvl="5" indent="-228600" algn="l">
              <a:lnSpc>
                <a:spcPct val="90000"/>
              </a:lnSpc>
              <a:spcBef>
                <a:spcPts val="600"/>
              </a:spcBef>
              <a:spcAft>
                <a:spcPts val="0"/>
              </a:spcAft>
              <a:buClr>
                <a:schemeClr val="lt1"/>
              </a:buClr>
              <a:buSzPts val="1600"/>
              <a:buNone/>
              <a:defRPr sz="1600" b="1"/>
            </a:lvl6pPr>
            <a:lvl7pPr marL="3200400" lvl="6" indent="-228600" algn="l">
              <a:lnSpc>
                <a:spcPct val="90000"/>
              </a:lnSpc>
              <a:spcBef>
                <a:spcPts val="600"/>
              </a:spcBef>
              <a:spcAft>
                <a:spcPts val="0"/>
              </a:spcAft>
              <a:buClr>
                <a:schemeClr val="lt1"/>
              </a:buClr>
              <a:buSzPts val="1600"/>
              <a:buNone/>
              <a:defRPr sz="1600" b="1"/>
            </a:lvl7pPr>
            <a:lvl8pPr marL="3657600" lvl="7" indent="-228600" algn="l">
              <a:lnSpc>
                <a:spcPct val="90000"/>
              </a:lnSpc>
              <a:spcBef>
                <a:spcPts val="600"/>
              </a:spcBef>
              <a:spcAft>
                <a:spcPts val="0"/>
              </a:spcAft>
              <a:buClr>
                <a:schemeClr val="lt1"/>
              </a:buClr>
              <a:buSzPts val="1600"/>
              <a:buNone/>
              <a:defRPr sz="1600" b="1"/>
            </a:lvl8pPr>
            <a:lvl9pPr marL="4114800" lvl="8" indent="-228600" algn="l">
              <a:lnSpc>
                <a:spcPct val="90000"/>
              </a:lnSpc>
              <a:spcBef>
                <a:spcPts val="600"/>
              </a:spcBef>
              <a:spcAft>
                <a:spcPts val="0"/>
              </a:spcAft>
              <a:buClr>
                <a:schemeClr val="lt1"/>
              </a:buClr>
              <a:buSzPts val="1600"/>
              <a:buNone/>
              <a:defRPr sz="1600" b="1"/>
            </a:lvl9pPr>
          </a:lstStyle>
          <a:p>
            <a:endParaRPr/>
          </a:p>
        </p:txBody>
      </p:sp>
      <p:sp>
        <p:nvSpPr>
          <p:cNvPr id="44" name="Google Shape;44;p7"/>
          <p:cNvSpPr txBox="1">
            <a:spLocks noGrp="1"/>
          </p:cNvSpPr>
          <p:nvPr>
            <p:ph type="body" idx="2"/>
          </p:nvPr>
        </p:nvSpPr>
        <p:spPr>
          <a:xfrm>
            <a:off x="1066800" y="2505075"/>
            <a:ext cx="4846320" cy="3514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lt1"/>
              </a:buClr>
              <a:buSzPts val="1800"/>
              <a:buChar char="•"/>
              <a:defRPr/>
            </a:lvl1pPr>
            <a:lvl2pPr marL="914400" lvl="1" indent="-342900" algn="l">
              <a:lnSpc>
                <a:spcPct val="90000"/>
              </a:lnSpc>
              <a:spcBef>
                <a:spcPts val="1200"/>
              </a:spcBef>
              <a:spcAft>
                <a:spcPts val="0"/>
              </a:spcAft>
              <a:buClr>
                <a:schemeClr val="lt1"/>
              </a:buClr>
              <a:buSzPts val="1800"/>
              <a:buChar char="•"/>
              <a:defRPr/>
            </a:lvl2pPr>
            <a:lvl3pPr marL="1371600" lvl="2" indent="-342900" algn="l">
              <a:lnSpc>
                <a:spcPct val="90000"/>
              </a:lnSpc>
              <a:spcBef>
                <a:spcPts val="600"/>
              </a:spcBef>
              <a:spcAft>
                <a:spcPts val="0"/>
              </a:spcAft>
              <a:buClr>
                <a:schemeClr val="lt1"/>
              </a:buClr>
              <a:buSzPts val="1800"/>
              <a:buChar char="•"/>
              <a:defRPr/>
            </a:lvl3pPr>
            <a:lvl4pPr marL="1828800" lvl="3" indent="-342900" algn="l">
              <a:lnSpc>
                <a:spcPct val="90000"/>
              </a:lnSpc>
              <a:spcBef>
                <a:spcPts val="600"/>
              </a:spcBef>
              <a:spcAft>
                <a:spcPts val="0"/>
              </a:spcAft>
              <a:buClr>
                <a:schemeClr val="lt1"/>
              </a:buClr>
              <a:buSzPts val="1800"/>
              <a:buChar char="•"/>
              <a:defRPr/>
            </a:lvl4pPr>
            <a:lvl5pPr marL="2286000" lvl="4" indent="-342900" algn="l">
              <a:lnSpc>
                <a:spcPct val="90000"/>
              </a:lnSpc>
              <a:spcBef>
                <a:spcPts val="600"/>
              </a:spcBef>
              <a:spcAft>
                <a:spcPts val="0"/>
              </a:spcAft>
              <a:buClr>
                <a:schemeClr val="lt1"/>
              </a:buClr>
              <a:buSzPts val="1800"/>
              <a:buChar char="•"/>
              <a:defRPr/>
            </a:lvl5pPr>
            <a:lvl6pPr marL="2743200" lvl="5" indent="-342900" algn="l">
              <a:lnSpc>
                <a:spcPct val="90000"/>
              </a:lnSpc>
              <a:spcBef>
                <a:spcPts val="600"/>
              </a:spcBef>
              <a:spcAft>
                <a:spcPts val="0"/>
              </a:spcAft>
              <a:buClr>
                <a:schemeClr val="lt1"/>
              </a:buClr>
              <a:buSzPts val="1800"/>
              <a:buChar char="•"/>
              <a:defRPr/>
            </a:lvl6pPr>
            <a:lvl7pPr marL="3200400" lvl="6" indent="-342900" algn="l">
              <a:lnSpc>
                <a:spcPct val="90000"/>
              </a:lnSpc>
              <a:spcBef>
                <a:spcPts val="600"/>
              </a:spcBef>
              <a:spcAft>
                <a:spcPts val="0"/>
              </a:spcAft>
              <a:buClr>
                <a:schemeClr val="lt1"/>
              </a:buClr>
              <a:buSzPts val="1800"/>
              <a:buChar char="•"/>
              <a:defRPr/>
            </a:lvl7pPr>
            <a:lvl8pPr marL="3657600" lvl="7" indent="-342900" algn="l">
              <a:lnSpc>
                <a:spcPct val="90000"/>
              </a:lnSpc>
              <a:spcBef>
                <a:spcPts val="600"/>
              </a:spcBef>
              <a:spcAft>
                <a:spcPts val="0"/>
              </a:spcAft>
              <a:buClr>
                <a:schemeClr val="lt1"/>
              </a:buClr>
              <a:buSzPts val="1800"/>
              <a:buChar char="•"/>
              <a:defRPr/>
            </a:lvl8pPr>
            <a:lvl9pPr marL="4114800" lvl="8" indent="-342900" algn="l">
              <a:lnSpc>
                <a:spcPct val="90000"/>
              </a:lnSpc>
              <a:spcBef>
                <a:spcPts val="600"/>
              </a:spcBef>
              <a:spcAft>
                <a:spcPts val="0"/>
              </a:spcAft>
              <a:buClr>
                <a:schemeClr val="lt1"/>
              </a:buClr>
              <a:buSzPts val="1800"/>
              <a:buChar char="•"/>
              <a:defRPr/>
            </a:lvl9pPr>
          </a:lstStyle>
          <a:p>
            <a:endParaRPr/>
          </a:p>
        </p:txBody>
      </p:sp>
      <p:sp>
        <p:nvSpPr>
          <p:cNvPr id="45" name="Google Shape;45;p7"/>
          <p:cNvSpPr txBox="1">
            <a:spLocks noGrp="1"/>
          </p:cNvSpPr>
          <p:nvPr>
            <p:ph type="body" idx="3"/>
          </p:nvPr>
        </p:nvSpPr>
        <p:spPr>
          <a:xfrm>
            <a:off x="6278880" y="1681163"/>
            <a:ext cx="4846320"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800"/>
              </a:spcBef>
              <a:spcAft>
                <a:spcPts val="0"/>
              </a:spcAft>
              <a:buClr>
                <a:srgbClr val="E78544"/>
              </a:buClr>
              <a:buSzPts val="2400"/>
              <a:buNone/>
              <a:defRPr sz="2400" b="0">
                <a:solidFill>
                  <a:srgbClr val="E78544"/>
                </a:solidFill>
              </a:defRPr>
            </a:lvl1pPr>
            <a:lvl2pPr marL="914400" lvl="1" indent="-228600" algn="l">
              <a:lnSpc>
                <a:spcPct val="90000"/>
              </a:lnSpc>
              <a:spcBef>
                <a:spcPts val="1200"/>
              </a:spcBef>
              <a:spcAft>
                <a:spcPts val="0"/>
              </a:spcAft>
              <a:buClr>
                <a:schemeClr val="lt1"/>
              </a:buClr>
              <a:buSzPts val="2000"/>
              <a:buNone/>
              <a:defRPr sz="2000" b="1"/>
            </a:lvl2pPr>
            <a:lvl3pPr marL="1371600" lvl="2" indent="-228600" algn="l">
              <a:lnSpc>
                <a:spcPct val="90000"/>
              </a:lnSpc>
              <a:spcBef>
                <a:spcPts val="600"/>
              </a:spcBef>
              <a:spcAft>
                <a:spcPts val="0"/>
              </a:spcAft>
              <a:buClr>
                <a:schemeClr val="lt1"/>
              </a:buClr>
              <a:buSzPts val="1800"/>
              <a:buNone/>
              <a:defRPr sz="1800" b="1"/>
            </a:lvl3pPr>
            <a:lvl4pPr marL="1828800" lvl="3" indent="-228600" algn="l">
              <a:lnSpc>
                <a:spcPct val="90000"/>
              </a:lnSpc>
              <a:spcBef>
                <a:spcPts val="600"/>
              </a:spcBef>
              <a:spcAft>
                <a:spcPts val="0"/>
              </a:spcAft>
              <a:buClr>
                <a:schemeClr val="lt1"/>
              </a:buClr>
              <a:buSzPts val="1600"/>
              <a:buNone/>
              <a:defRPr sz="1600" b="1"/>
            </a:lvl4pPr>
            <a:lvl5pPr marL="2286000" lvl="4" indent="-228600" algn="l">
              <a:lnSpc>
                <a:spcPct val="90000"/>
              </a:lnSpc>
              <a:spcBef>
                <a:spcPts val="600"/>
              </a:spcBef>
              <a:spcAft>
                <a:spcPts val="0"/>
              </a:spcAft>
              <a:buClr>
                <a:schemeClr val="lt1"/>
              </a:buClr>
              <a:buSzPts val="1600"/>
              <a:buNone/>
              <a:defRPr sz="1600" b="1"/>
            </a:lvl5pPr>
            <a:lvl6pPr marL="2743200" lvl="5" indent="-228600" algn="l">
              <a:lnSpc>
                <a:spcPct val="90000"/>
              </a:lnSpc>
              <a:spcBef>
                <a:spcPts val="600"/>
              </a:spcBef>
              <a:spcAft>
                <a:spcPts val="0"/>
              </a:spcAft>
              <a:buClr>
                <a:schemeClr val="lt1"/>
              </a:buClr>
              <a:buSzPts val="1600"/>
              <a:buNone/>
              <a:defRPr sz="1600" b="1"/>
            </a:lvl6pPr>
            <a:lvl7pPr marL="3200400" lvl="6" indent="-228600" algn="l">
              <a:lnSpc>
                <a:spcPct val="90000"/>
              </a:lnSpc>
              <a:spcBef>
                <a:spcPts val="600"/>
              </a:spcBef>
              <a:spcAft>
                <a:spcPts val="0"/>
              </a:spcAft>
              <a:buClr>
                <a:schemeClr val="lt1"/>
              </a:buClr>
              <a:buSzPts val="1600"/>
              <a:buNone/>
              <a:defRPr sz="1600" b="1"/>
            </a:lvl7pPr>
            <a:lvl8pPr marL="3657600" lvl="7" indent="-228600" algn="l">
              <a:lnSpc>
                <a:spcPct val="90000"/>
              </a:lnSpc>
              <a:spcBef>
                <a:spcPts val="600"/>
              </a:spcBef>
              <a:spcAft>
                <a:spcPts val="0"/>
              </a:spcAft>
              <a:buClr>
                <a:schemeClr val="lt1"/>
              </a:buClr>
              <a:buSzPts val="1600"/>
              <a:buNone/>
              <a:defRPr sz="1600" b="1"/>
            </a:lvl8pPr>
            <a:lvl9pPr marL="4114800" lvl="8" indent="-228600" algn="l">
              <a:lnSpc>
                <a:spcPct val="90000"/>
              </a:lnSpc>
              <a:spcBef>
                <a:spcPts val="600"/>
              </a:spcBef>
              <a:spcAft>
                <a:spcPts val="0"/>
              </a:spcAft>
              <a:buClr>
                <a:schemeClr val="lt1"/>
              </a:buClr>
              <a:buSzPts val="1600"/>
              <a:buNone/>
              <a:defRPr sz="1600" b="1"/>
            </a:lvl9pPr>
          </a:lstStyle>
          <a:p>
            <a:endParaRPr/>
          </a:p>
        </p:txBody>
      </p:sp>
      <p:sp>
        <p:nvSpPr>
          <p:cNvPr id="46" name="Google Shape;46;p7"/>
          <p:cNvSpPr txBox="1">
            <a:spLocks noGrp="1"/>
          </p:cNvSpPr>
          <p:nvPr>
            <p:ph type="body" idx="4"/>
          </p:nvPr>
        </p:nvSpPr>
        <p:spPr>
          <a:xfrm>
            <a:off x="6278880" y="2505075"/>
            <a:ext cx="4846320" cy="3514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lt1"/>
              </a:buClr>
              <a:buSzPts val="1800"/>
              <a:buChar char="•"/>
              <a:defRPr/>
            </a:lvl1pPr>
            <a:lvl2pPr marL="914400" lvl="1" indent="-342900" algn="l">
              <a:lnSpc>
                <a:spcPct val="90000"/>
              </a:lnSpc>
              <a:spcBef>
                <a:spcPts val="1200"/>
              </a:spcBef>
              <a:spcAft>
                <a:spcPts val="0"/>
              </a:spcAft>
              <a:buClr>
                <a:schemeClr val="lt1"/>
              </a:buClr>
              <a:buSzPts val="1800"/>
              <a:buChar char="•"/>
              <a:defRPr/>
            </a:lvl2pPr>
            <a:lvl3pPr marL="1371600" lvl="2" indent="-342900" algn="l">
              <a:lnSpc>
                <a:spcPct val="90000"/>
              </a:lnSpc>
              <a:spcBef>
                <a:spcPts val="600"/>
              </a:spcBef>
              <a:spcAft>
                <a:spcPts val="0"/>
              </a:spcAft>
              <a:buClr>
                <a:schemeClr val="lt1"/>
              </a:buClr>
              <a:buSzPts val="1800"/>
              <a:buChar char="•"/>
              <a:defRPr/>
            </a:lvl3pPr>
            <a:lvl4pPr marL="1828800" lvl="3" indent="-342900" algn="l">
              <a:lnSpc>
                <a:spcPct val="90000"/>
              </a:lnSpc>
              <a:spcBef>
                <a:spcPts val="600"/>
              </a:spcBef>
              <a:spcAft>
                <a:spcPts val="0"/>
              </a:spcAft>
              <a:buClr>
                <a:schemeClr val="lt1"/>
              </a:buClr>
              <a:buSzPts val="1800"/>
              <a:buChar char="•"/>
              <a:defRPr/>
            </a:lvl4pPr>
            <a:lvl5pPr marL="2286000" lvl="4" indent="-342900" algn="l">
              <a:lnSpc>
                <a:spcPct val="90000"/>
              </a:lnSpc>
              <a:spcBef>
                <a:spcPts val="600"/>
              </a:spcBef>
              <a:spcAft>
                <a:spcPts val="0"/>
              </a:spcAft>
              <a:buClr>
                <a:schemeClr val="lt1"/>
              </a:buClr>
              <a:buSzPts val="1800"/>
              <a:buChar char="•"/>
              <a:defRPr/>
            </a:lvl5pPr>
            <a:lvl6pPr marL="2743200" lvl="5" indent="-342900" algn="l">
              <a:lnSpc>
                <a:spcPct val="90000"/>
              </a:lnSpc>
              <a:spcBef>
                <a:spcPts val="600"/>
              </a:spcBef>
              <a:spcAft>
                <a:spcPts val="0"/>
              </a:spcAft>
              <a:buClr>
                <a:schemeClr val="lt1"/>
              </a:buClr>
              <a:buSzPts val="1800"/>
              <a:buChar char="•"/>
              <a:defRPr/>
            </a:lvl6pPr>
            <a:lvl7pPr marL="3200400" lvl="6" indent="-342900" algn="l">
              <a:lnSpc>
                <a:spcPct val="90000"/>
              </a:lnSpc>
              <a:spcBef>
                <a:spcPts val="600"/>
              </a:spcBef>
              <a:spcAft>
                <a:spcPts val="0"/>
              </a:spcAft>
              <a:buClr>
                <a:schemeClr val="lt1"/>
              </a:buClr>
              <a:buSzPts val="1800"/>
              <a:buChar char="•"/>
              <a:defRPr/>
            </a:lvl7pPr>
            <a:lvl8pPr marL="3657600" lvl="7" indent="-342900" algn="l">
              <a:lnSpc>
                <a:spcPct val="90000"/>
              </a:lnSpc>
              <a:spcBef>
                <a:spcPts val="600"/>
              </a:spcBef>
              <a:spcAft>
                <a:spcPts val="0"/>
              </a:spcAft>
              <a:buClr>
                <a:schemeClr val="lt1"/>
              </a:buClr>
              <a:buSzPts val="1800"/>
              <a:buChar char="•"/>
              <a:defRPr/>
            </a:lvl8pPr>
            <a:lvl9pPr marL="4114800" lvl="8" indent="-342900" algn="l">
              <a:lnSpc>
                <a:spcPct val="90000"/>
              </a:lnSpc>
              <a:spcBef>
                <a:spcPts val="600"/>
              </a:spcBef>
              <a:spcAft>
                <a:spcPts val="0"/>
              </a:spcAft>
              <a:buClr>
                <a:schemeClr val="lt1"/>
              </a:buClr>
              <a:buSzPts val="1800"/>
              <a:buChar char="•"/>
              <a:defRPr/>
            </a:lvl9pPr>
          </a:lstStyle>
          <a:p>
            <a:endParaRPr/>
          </a:p>
        </p:txBody>
      </p:sp>
      <p:sp>
        <p:nvSpPr>
          <p:cNvPr id="47" name="Google Shape;47;p7"/>
          <p:cNvSpPr txBox="1">
            <a:spLocks noGrp="1"/>
          </p:cNvSpPr>
          <p:nvPr>
            <p:ph type="ftr" idx="11"/>
          </p:nvPr>
        </p:nvSpPr>
        <p:spPr>
          <a:xfrm>
            <a:off x="1070918" y="6392562"/>
            <a:ext cx="7082481" cy="18097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dt" idx="10"/>
          </p:nvPr>
        </p:nvSpPr>
        <p:spPr>
          <a:xfrm>
            <a:off x="8534400" y="6392562"/>
            <a:ext cx="1295400" cy="18097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10058400" y="6392562"/>
            <a:ext cx="1066800" cy="18097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066800" y="304800"/>
            <a:ext cx="10058400" cy="1143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070918" y="6392562"/>
            <a:ext cx="7082481" cy="18097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dt" idx="10"/>
          </p:nvPr>
        </p:nvSpPr>
        <p:spPr>
          <a:xfrm>
            <a:off x="8534400" y="6392562"/>
            <a:ext cx="1295400" cy="18097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10058400" y="6392562"/>
            <a:ext cx="1066800" cy="18097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9"/>
          <p:cNvSpPr/>
          <p:nvPr/>
        </p:nvSpPr>
        <p:spPr>
          <a:xfrm>
            <a:off x="0" y="0"/>
            <a:ext cx="7467600" cy="6858000"/>
          </a:xfrm>
          <a:prstGeom prst="rect">
            <a:avLst/>
          </a:prstGeom>
          <a:solidFill>
            <a:schemeClr val="dk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57" name="Google Shape;57;p9"/>
          <p:cNvSpPr txBox="1">
            <a:spLocks noGrp="1"/>
          </p:cNvSpPr>
          <p:nvPr>
            <p:ph type="title"/>
          </p:nvPr>
        </p:nvSpPr>
        <p:spPr>
          <a:xfrm>
            <a:off x="7924800" y="838200"/>
            <a:ext cx="3657600" cy="2133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Impact"/>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609600" y="838200"/>
            <a:ext cx="6172200" cy="518160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Clr>
                <a:schemeClr val="lt1"/>
              </a:buClr>
              <a:buSzPts val="2400"/>
              <a:buChar char="•"/>
              <a:defRPr sz="2400"/>
            </a:lvl1pPr>
            <a:lvl2pPr marL="914400" lvl="1" indent="-355600" algn="l">
              <a:lnSpc>
                <a:spcPct val="90000"/>
              </a:lnSpc>
              <a:spcBef>
                <a:spcPts val="1200"/>
              </a:spcBef>
              <a:spcAft>
                <a:spcPts val="0"/>
              </a:spcAft>
              <a:buClr>
                <a:schemeClr val="lt1"/>
              </a:buClr>
              <a:buSzPts val="2000"/>
              <a:buChar char="•"/>
              <a:defRPr sz="2000"/>
            </a:lvl2pPr>
            <a:lvl3pPr marL="1371600" lvl="2" indent="-342900" algn="l">
              <a:lnSpc>
                <a:spcPct val="90000"/>
              </a:lnSpc>
              <a:spcBef>
                <a:spcPts val="600"/>
              </a:spcBef>
              <a:spcAft>
                <a:spcPts val="0"/>
              </a:spcAft>
              <a:buClr>
                <a:schemeClr val="lt1"/>
              </a:buClr>
              <a:buSzPts val="1800"/>
              <a:buChar char="•"/>
              <a:defRPr sz="1800"/>
            </a:lvl3pPr>
            <a:lvl4pPr marL="1828800" lvl="3" indent="-330200" algn="l">
              <a:lnSpc>
                <a:spcPct val="90000"/>
              </a:lnSpc>
              <a:spcBef>
                <a:spcPts val="600"/>
              </a:spcBef>
              <a:spcAft>
                <a:spcPts val="0"/>
              </a:spcAft>
              <a:buClr>
                <a:schemeClr val="lt1"/>
              </a:buClr>
              <a:buSzPts val="1600"/>
              <a:buChar char="•"/>
              <a:defRPr sz="1600"/>
            </a:lvl4pPr>
            <a:lvl5pPr marL="2286000" lvl="4" indent="-330200" algn="l">
              <a:lnSpc>
                <a:spcPct val="90000"/>
              </a:lnSpc>
              <a:spcBef>
                <a:spcPts val="600"/>
              </a:spcBef>
              <a:spcAft>
                <a:spcPts val="0"/>
              </a:spcAft>
              <a:buClr>
                <a:schemeClr val="lt1"/>
              </a:buClr>
              <a:buSzPts val="1600"/>
              <a:buChar char="•"/>
              <a:defRPr sz="1600"/>
            </a:lvl5pPr>
            <a:lvl6pPr marL="2743200" lvl="5" indent="-355600" algn="l">
              <a:lnSpc>
                <a:spcPct val="90000"/>
              </a:lnSpc>
              <a:spcBef>
                <a:spcPts val="600"/>
              </a:spcBef>
              <a:spcAft>
                <a:spcPts val="0"/>
              </a:spcAft>
              <a:buClr>
                <a:schemeClr val="lt1"/>
              </a:buClr>
              <a:buSzPts val="2000"/>
              <a:buChar char="•"/>
              <a:defRPr sz="2000"/>
            </a:lvl6pPr>
            <a:lvl7pPr marL="3200400" lvl="6" indent="-355600" algn="l">
              <a:lnSpc>
                <a:spcPct val="90000"/>
              </a:lnSpc>
              <a:spcBef>
                <a:spcPts val="600"/>
              </a:spcBef>
              <a:spcAft>
                <a:spcPts val="0"/>
              </a:spcAft>
              <a:buClr>
                <a:schemeClr val="lt1"/>
              </a:buClr>
              <a:buSzPts val="2000"/>
              <a:buChar char="•"/>
              <a:defRPr sz="2000"/>
            </a:lvl7pPr>
            <a:lvl8pPr marL="3657600" lvl="7" indent="-355600" algn="l">
              <a:lnSpc>
                <a:spcPct val="90000"/>
              </a:lnSpc>
              <a:spcBef>
                <a:spcPts val="600"/>
              </a:spcBef>
              <a:spcAft>
                <a:spcPts val="0"/>
              </a:spcAft>
              <a:buClr>
                <a:schemeClr val="lt1"/>
              </a:buClr>
              <a:buSzPts val="2000"/>
              <a:buChar char="•"/>
              <a:defRPr sz="2000"/>
            </a:lvl8pPr>
            <a:lvl9pPr marL="4114800" lvl="8" indent="-355600" algn="l">
              <a:lnSpc>
                <a:spcPct val="90000"/>
              </a:lnSpc>
              <a:spcBef>
                <a:spcPts val="600"/>
              </a:spcBef>
              <a:spcAft>
                <a:spcPts val="0"/>
              </a:spcAft>
              <a:buClr>
                <a:schemeClr val="lt1"/>
              </a:buClr>
              <a:buSzPts val="2000"/>
              <a:buChar char="•"/>
              <a:defRPr sz="2000"/>
            </a:lvl9pPr>
          </a:lstStyle>
          <a:p>
            <a:endParaRPr/>
          </a:p>
        </p:txBody>
      </p:sp>
      <p:sp>
        <p:nvSpPr>
          <p:cNvPr id="59" name="Google Shape;59;p9"/>
          <p:cNvSpPr txBox="1">
            <a:spLocks noGrp="1"/>
          </p:cNvSpPr>
          <p:nvPr>
            <p:ph type="body" idx="2"/>
          </p:nvPr>
        </p:nvSpPr>
        <p:spPr>
          <a:xfrm>
            <a:off x="7924802" y="3124200"/>
            <a:ext cx="3657600" cy="2895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lt1"/>
              </a:buClr>
              <a:buSzPts val="2400"/>
              <a:buNone/>
              <a:defRPr sz="2400"/>
            </a:lvl1pPr>
            <a:lvl2pPr marL="914400" lvl="1" indent="-228600" algn="l">
              <a:lnSpc>
                <a:spcPct val="90000"/>
              </a:lnSpc>
              <a:spcBef>
                <a:spcPts val="1200"/>
              </a:spcBef>
              <a:spcAft>
                <a:spcPts val="0"/>
              </a:spcAft>
              <a:buClr>
                <a:schemeClr val="lt1"/>
              </a:buClr>
              <a:buSzPts val="1400"/>
              <a:buNone/>
              <a:defRPr sz="1400"/>
            </a:lvl2pPr>
            <a:lvl3pPr marL="1371600" lvl="2" indent="-228600" algn="l">
              <a:lnSpc>
                <a:spcPct val="90000"/>
              </a:lnSpc>
              <a:spcBef>
                <a:spcPts val="600"/>
              </a:spcBef>
              <a:spcAft>
                <a:spcPts val="0"/>
              </a:spcAft>
              <a:buClr>
                <a:schemeClr val="lt1"/>
              </a:buClr>
              <a:buSzPts val="1200"/>
              <a:buNone/>
              <a:defRPr sz="1200"/>
            </a:lvl3pPr>
            <a:lvl4pPr marL="1828800" lvl="3" indent="-228600" algn="l">
              <a:lnSpc>
                <a:spcPct val="90000"/>
              </a:lnSpc>
              <a:spcBef>
                <a:spcPts val="600"/>
              </a:spcBef>
              <a:spcAft>
                <a:spcPts val="0"/>
              </a:spcAft>
              <a:buClr>
                <a:schemeClr val="lt1"/>
              </a:buClr>
              <a:buSzPts val="1000"/>
              <a:buNone/>
              <a:defRPr sz="1000"/>
            </a:lvl4pPr>
            <a:lvl5pPr marL="2286000" lvl="4" indent="-228600" algn="l">
              <a:lnSpc>
                <a:spcPct val="90000"/>
              </a:lnSpc>
              <a:spcBef>
                <a:spcPts val="600"/>
              </a:spcBef>
              <a:spcAft>
                <a:spcPts val="0"/>
              </a:spcAft>
              <a:buClr>
                <a:schemeClr val="lt1"/>
              </a:buClr>
              <a:buSzPts val="1000"/>
              <a:buNone/>
              <a:defRPr sz="1000"/>
            </a:lvl5pPr>
            <a:lvl6pPr marL="2743200" lvl="5" indent="-228600" algn="l">
              <a:lnSpc>
                <a:spcPct val="90000"/>
              </a:lnSpc>
              <a:spcBef>
                <a:spcPts val="600"/>
              </a:spcBef>
              <a:spcAft>
                <a:spcPts val="0"/>
              </a:spcAft>
              <a:buClr>
                <a:schemeClr val="lt1"/>
              </a:buClr>
              <a:buSzPts val="1000"/>
              <a:buNone/>
              <a:defRPr sz="1000"/>
            </a:lvl6pPr>
            <a:lvl7pPr marL="3200400" lvl="6" indent="-228600" algn="l">
              <a:lnSpc>
                <a:spcPct val="90000"/>
              </a:lnSpc>
              <a:spcBef>
                <a:spcPts val="600"/>
              </a:spcBef>
              <a:spcAft>
                <a:spcPts val="0"/>
              </a:spcAft>
              <a:buClr>
                <a:schemeClr val="lt1"/>
              </a:buClr>
              <a:buSzPts val="1000"/>
              <a:buNone/>
              <a:defRPr sz="1000"/>
            </a:lvl7pPr>
            <a:lvl8pPr marL="3657600" lvl="7" indent="-228600" algn="l">
              <a:lnSpc>
                <a:spcPct val="90000"/>
              </a:lnSpc>
              <a:spcBef>
                <a:spcPts val="600"/>
              </a:spcBef>
              <a:spcAft>
                <a:spcPts val="0"/>
              </a:spcAft>
              <a:buClr>
                <a:schemeClr val="lt1"/>
              </a:buClr>
              <a:buSzPts val="1000"/>
              <a:buNone/>
              <a:defRPr sz="1000"/>
            </a:lvl8pPr>
            <a:lvl9pPr marL="4114800" lvl="8" indent="-228600" algn="l">
              <a:lnSpc>
                <a:spcPct val="90000"/>
              </a:lnSpc>
              <a:spcBef>
                <a:spcPts val="600"/>
              </a:spcBef>
              <a:spcAft>
                <a:spcPts val="0"/>
              </a:spcAft>
              <a:buClr>
                <a:schemeClr val="lt1"/>
              </a:buClr>
              <a:buSzPts val="1000"/>
              <a:buNone/>
              <a:defRPr sz="1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7924800" y="838200"/>
            <a:ext cx="3657600" cy="2133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Impact"/>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 descr="An empty placeholder to add an image. Click on the placeholder and select the image that you wish to add"/>
          <p:cNvSpPr>
            <a:spLocks noGrp="1"/>
          </p:cNvSpPr>
          <p:nvPr>
            <p:ph type="pic" idx="2"/>
          </p:nvPr>
        </p:nvSpPr>
        <p:spPr>
          <a:xfrm>
            <a:off x="0" y="0"/>
            <a:ext cx="7239000" cy="6858000"/>
          </a:xfrm>
          <a:prstGeom prst="rect">
            <a:avLst/>
          </a:prstGeom>
          <a:solidFill>
            <a:schemeClr val="dk1"/>
          </a:solidFill>
          <a:ln>
            <a:noFill/>
          </a:ln>
        </p:spPr>
      </p:sp>
      <p:sp>
        <p:nvSpPr>
          <p:cNvPr id="63" name="Google Shape;63;p10"/>
          <p:cNvSpPr txBox="1">
            <a:spLocks noGrp="1"/>
          </p:cNvSpPr>
          <p:nvPr>
            <p:ph type="body" idx="1"/>
          </p:nvPr>
        </p:nvSpPr>
        <p:spPr>
          <a:xfrm>
            <a:off x="7924801" y="3124200"/>
            <a:ext cx="3657600" cy="2895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lt1"/>
              </a:buClr>
              <a:buSzPts val="2400"/>
              <a:buNone/>
              <a:defRPr sz="2400"/>
            </a:lvl1pPr>
            <a:lvl2pPr marL="914400" lvl="1" indent="-228600" algn="l">
              <a:lnSpc>
                <a:spcPct val="90000"/>
              </a:lnSpc>
              <a:spcBef>
                <a:spcPts val="1200"/>
              </a:spcBef>
              <a:spcAft>
                <a:spcPts val="0"/>
              </a:spcAft>
              <a:buClr>
                <a:schemeClr val="lt1"/>
              </a:buClr>
              <a:buSzPts val="1400"/>
              <a:buNone/>
              <a:defRPr sz="1400"/>
            </a:lvl2pPr>
            <a:lvl3pPr marL="1371600" lvl="2" indent="-228600" algn="l">
              <a:lnSpc>
                <a:spcPct val="90000"/>
              </a:lnSpc>
              <a:spcBef>
                <a:spcPts val="600"/>
              </a:spcBef>
              <a:spcAft>
                <a:spcPts val="0"/>
              </a:spcAft>
              <a:buClr>
                <a:schemeClr val="lt1"/>
              </a:buClr>
              <a:buSzPts val="1200"/>
              <a:buNone/>
              <a:defRPr sz="1200"/>
            </a:lvl3pPr>
            <a:lvl4pPr marL="1828800" lvl="3" indent="-228600" algn="l">
              <a:lnSpc>
                <a:spcPct val="90000"/>
              </a:lnSpc>
              <a:spcBef>
                <a:spcPts val="600"/>
              </a:spcBef>
              <a:spcAft>
                <a:spcPts val="0"/>
              </a:spcAft>
              <a:buClr>
                <a:schemeClr val="lt1"/>
              </a:buClr>
              <a:buSzPts val="1000"/>
              <a:buNone/>
              <a:defRPr sz="1000"/>
            </a:lvl4pPr>
            <a:lvl5pPr marL="2286000" lvl="4" indent="-228600" algn="l">
              <a:lnSpc>
                <a:spcPct val="90000"/>
              </a:lnSpc>
              <a:spcBef>
                <a:spcPts val="600"/>
              </a:spcBef>
              <a:spcAft>
                <a:spcPts val="0"/>
              </a:spcAft>
              <a:buClr>
                <a:schemeClr val="lt1"/>
              </a:buClr>
              <a:buSzPts val="1000"/>
              <a:buNone/>
              <a:defRPr sz="1000"/>
            </a:lvl5pPr>
            <a:lvl6pPr marL="2743200" lvl="5" indent="-228600" algn="l">
              <a:lnSpc>
                <a:spcPct val="90000"/>
              </a:lnSpc>
              <a:spcBef>
                <a:spcPts val="600"/>
              </a:spcBef>
              <a:spcAft>
                <a:spcPts val="0"/>
              </a:spcAft>
              <a:buClr>
                <a:schemeClr val="lt1"/>
              </a:buClr>
              <a:buSzPts val="1000"/>
              <a:buNone/>
              <a:defRPr sz="1000"/>
            </a:lvl6pPr>
            <a:lvl7pPr marL="3200400" lvl="6" indent="-228600" algn="l">
              <a:lnSpc>
                <a:spcPct val="90000"/>
              </a:lnSpc>
              <a:spcBef>
                <a:spcPts val="600"/>
              </a:spcBef>
              <a:spcAft>
                <a:spcPts val="0"/>
              </a:spcAft>
              <a:buClr>
                <a:schemeClr val="lt1"/>
              </a:buClr>
              <a:buSzPts val="1000"/>
              <a:buNone/>
              <a:defRPr sz="1000"/>
            </a:lvl7pPr>
            <a:lvl8pPr marL="3657600" lvl="7" indent="-228600" algn="l">
              <a:lnSpc>
                <a:spcPct val="90000"/>
              </a:lnSpc>
              <a:spcBef>
                <a:spcPts val="600"/>
              </a:spcBef>
              <a:spcAft>
                <a:spcPts val="0"/>
              </a:spcAft>
              <a:buClr>
                <a:schemeClr val="lt1"/>
              </a:buClr>
              <a:buSzPts val="1000"/>
              <a:buNone/>
              <a:defRPr sz="1000"/>
            </a:lvl8pPr>
            <a:lvl9pPr marL="4114800" lvl="8" indent="-228600" algn="l">
              <a:lnSpc>
                <a:spcPct val="90000"/>
              </a:lnSpc>
              <a:spcBef>
                <a:spcPts val="600"/>
              </a:spcBef>
              <a:spcAft>
                <a:spcPts val="0"/>
              </a:spcAft>
              <a:buClr>
                <a:schemeClr val="lt1"/>
              </a:buClr>
              <a:buSzPts val="1000"/>
              <a:buNone/>
              <a:defRPr sz="1000"/>
            </a:lvl9pPr>
          </a:lstStyle>
          <a:p>
            <a:endParaRPr/>
          </a:p>
        </p:txBody>
      </p:sp>
      <p:sp>
        <p:nvSpPr>
          <p:cNvPr id="64" name="Google Shape;64;p10"/>
          <p:cNvSpPr/>
          <p:nvPr/>
        </p:nvSpPr>
        <p:spPr>
          <a:xfrm>
            <a:off x="7239000" y="0"/>
            <a:ext cx="228600" cy="6858000"/>
          </a:xfrm>
          <a:prstGeom prst="rect">
            <a:avLst/>
          </a:prstGeom>
          <a:solidFill>
            <a:schemeClr val="dk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Medium"/>
              <a:ea typeface="Libre Franklin Medium"/>
              <a:cs typeface="Libre Franklin Medium"/>
              <a:sym typeface="Libre Franklin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066800" y="304800"/>
            <a:ext cx="10058400" cy="11430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3600"/>
              <a:buFont typeface="Impact"/>
              <a:buNone/>
              <a:defRPr sz="3600" b="0" i="0" u="none" strike="noStrike" cap="none">
                <a:solidFill>
                  <a:schemeClr val="lt1"/>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066800" y="1676400"/>
            <a:ext cx="10058400" cy="43434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800"/>
              </a:spcBef>
              <a:spcAft>
                <a:spcPts val="0"/>
              </a:spcAft>
              <a:buClr>
                <a:schemeClr val="lt1"/>
              </a:buClr>
              <a:buSzPts val="2400"/>
              <a:buFont typeface="Arial"/>
              <a:buChar char="•"/>
              <a:defRPr sz="2400" b="0" i="0" u="none" strike="noStrike" cap="none">
                <a:solidFill>
                  <a:schemeClr val="lt1"/>
                </a:solidFill>
                <a:latin typeface="Libre Franklin Medium"/>
                <a:ea typeface="Libre Franklin Medium"/>
                <a:cs typeface="Libre Franklin Medium"/>
                <a:sym typeface="Libre Franklin Medium"/>
              </a:defRPr>
            </a:lvl1pPr>
            <a:lvl2pPr marL="914400" marR="0" lvl="1" indent="-355600" algn="l" rtl="0">
              <a:lnSpc>
                <a:spcPct val="90000"/>
              </a:lnSpc>
              <a:spcBef>
                <a:spcPts val="1200"/>
              </a:spcBef>
              <a:spcAft>
                <a:spcPts val="0"/>
              </a:spcAft>
              <a:buClr>
                <a:schemeClr val="lt1"/>
              </a:buClr>
              <a:buSzPts val="2000"/>
              <a:buFont typeface="Arial"/>
              <a:buChar char="•"/>
              <a:defRPr sz="2000" b="0" i="0" u="none" strike="noStrike" cap="none">
                <a:solidFill>
                  <a:schemeClr val="lt1"/>
                </a:solidFill>
                <a:latin typeface="Libre Franklin Medium"/>
                <a:ea typeface="Libre Franklin Medium"/>
                <a:cs typeface="Libre Franklin Medium"/>
                <a:sym typeface="Libre Franklin Medium"/>
              </a:defRPr>
            </a:lvl2pPr>
            <a:lvl3pPr marL="1371600" marR="0" lvl="2"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Libre Franklin Medium"/>
                <a:ea typeface="Libre Franklin Medium"/>
                <a:cs typeface="Libre Franklin Medium"/>
                <a:sym typeface="Libre Franklin Medium"/>
              </a:defRPr>
            </a:lvl3pPr>
            <a:lvl4pPr marL="1828800" marR="0" lvl="3"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Libre Franklin Medium"/>
                <a:ea typeface="Libre Franklin Medium"/>
                <a:cs typeface="Libre Franklin Medium"/>
                <a:sym typeface="Libre Franklin Medium"/>
              </a:defRPr>
            </a:lvl4pPr>
            <a:lvl5pPr marL="2286000" marR="0" lvl="4"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Libre Franklin Medium"/>
                <a:ea typeface="Libre Franklin Medium"/>
                <a:cs typeface="Libre Franklin Medium"/>
                <a:sym typeface="Libre Franklin Medium"/>
              </a:defRPr>
            </a:lvl5pPr>
            <a:lvl6pPr marL="2743200" marR="0" lvl="5"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Libre Franklin Medium"/>
                <a:ea typeface="Libre Franklin Medium"/>
                <a:cs typeface="Libre Franklin Medium"/>
                <a:sym typeface="Libre Franklin Medium"/>
              </a:defRPr>
            </a:lvl6pPr>
            <a:lvl7pPr marL="3200400" marR="0" lvl="6"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Libre Franklin Medium"/>
                <a:ea typeface="Libre Franklin Medium"/>
                <a:cs typeface="Libre Franklin Medium"/>
                <a:sym typeface="Libre Franklin Medium"/>
              </a:defRPr>
            </a:lvl7pPr>
            <a:lvl8pPr marL="3657600" marR="0" lvl="7"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Libre Franklin Medium"/>
                <a:ea typeface="Libre Franklin Medium"/>
                <a:cs typeface="Libre Franklin Medium"/>
                <a:sym typeface="Libre Franklin Medium"/>
              </a:defRPr>
            </a:lvl8pPr>
            <a:lvl9pPr marL="4114800" marR="0" lvl="8"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Libre Franklin Medium"/>
                <a:ea typeface="Libre Franklin Medium"/>
                <a:cs typeface="Libre Franklin Medium"/>
                <a:sym typeface="Libre Franklin Medium"/>
              </a:defRPr>
            </a:lvl9pPr>
          </a:lstStyle>
          <a:p>
            <a:endParaRPr/>
          </a:p>
        </p:txBody>
      </p:sp>
      <p:sp>
        <p:nvSpPr>
          <p:cNvPr id="12" name="Google Shape;12;p1"/>
          <p:cNvSpPr txBox="1">
            <a:spLocks noGrp="1"/>
          </p:cNvSpPr>
          <p:nvPr>
            <p:ph type="ftr" idx="11"/>
          </p:nvPr>
        </p:nvSpPr>
        <p:spPr>
          <a:xfrm>
            <a:off x="1070918" y="6392562"/>
            <a:ext cx="7082481" cy="18097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lt1"/>
                </a:solidFill>
                <a:latin typeface="Libre Franklin Medium"/>
                <a:ea typeface="Libre Franklin Medium"/>
                <a:cs typeface="Libre Franklin Medium"/>
                <a:sym typeface="Libre Franklin Medium"/>
              </a:defRPr>
            </a:lvl1pPr>
            <a:lvl2pPr marR="0" lvl="1" algn="l" rtl="0">
              <a:spcBef>
                <a:spcPts val="0"/>
              </a:spcBef>
              <a:spcAft>
                <a:spcPts val="0"/>
              </a:spcAft>
              <a:buSzPts val="1400"/>
              <a:buNone/>
              <a:defRPr sz="1800" b="0" i="0" u="none" strike="noStrike" cap="none">
                <a:solidFill>
                  <a:schemeClr val="lt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lt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lt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lt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lt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lt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lt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lt1"/>
                </a:solidFill>
                <a:latin typeface="Libre Franklin Medium"/>
                <a:ea typeface="Libre Franklin Medium"/>
                <a:cs typeface="Libre Franklin Medium"/>
                <a:sym typeface="Libre Franklin Medium"/>
              </a:defRPr>
            </a:lvl9pPr>
          </a:lstStyle>
          <a:p>
            <a:endParaRPr/>
          </a:p>
        </p:txBody>
      </p:sp>
      <p:sp>
        <p:nvSpPr>
          <p:cNvPr id="13" name="Google Shape;13;p1"/>
          <p:cNvSpPr txBox="1">
            <a:spLocks noGrp="1"/>
          </p:cNvSpPr>
          <p:nvPr>
            <p:ph type="dt" idx="10"/>
          </p:nvPr>
        </p:nvSpPr>
        <p:spPr>
          <a:xfrm>
            <a:off x="8534400" y="6392562"/>
            <a:ext cx="1295400" cy="18097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chemeClr val="lt1"/>
                </a:solidFill>
                <a:latin typeface="Libre Franklin Medium"/>
                <a:ea typeface="Libre Franklin Medium"/>
                <a:cs typeface="Libre Franklin Medium"/>
                <a:sym typeface="Libre Franklin Medium"/>
              </a:defRPr>
            </a:lvl1pPr>
            <a:lvl2pPr marR="0" lvl="1" algn="l" rtl="0">
              <a:spcBef>
                <a:spcPts val="0"/>
              </a:spcBef>
              <a:spcAft>
                <a:spcPts val="0"/>
              </a:spcAft>
              <a:buSzPts val="1400"/>
              <a:buNone/>
              <a:defRPr sz="1800" b="0" i="0" u="none" strike="noStrike" cap="none">
                <a:solidFill>
                  <a:schemeClr val="lt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lt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lt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lt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lt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lt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lt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lt1"/>
                </a:solidFill>
                <a:latin typeface="Libre Franklin Medium"/>
                <a:ea typeface="Libre Franklin Medium"/>
                <a:cs typeface="Libre Franklin Medium"/>
                <a:sym typeface="Libre Franklin Medium"/>
              </a:defRPr>
            </a:lvl9pPr>
          </a:lstStyle>
          <a:p>
            <a:endParaRPr/>
          </a:p>
        </p:txBody>
      </p:sp>
      <p:sp>
        <p:nvSpPr>
          <p:cNvPr id="14" name="Google Shape;14;p1"/>
          <p:cNvSpPr txBox="1">
            <a:spLocks noGrp="1"/>
          </p:cNvSpPr>
          <p:nvPr>
            <p:ph type="sldNum" idx="12"/>
          </p:nvPr>
        </p:nvSpPr>
        <p:spPr>
          <a:xfrm>
            <a:off x="10058400" y="6392562"/>
            <a:ext cx="1066800" cy="18097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lt1"/>
                </a:solidFill>
                <a:latin typeface="Libre Franklin Medium"/>
                <a:ea typeface="Libre Franklin Medium"/>
                <a:cs typeface="Libre Franklin Medium"/>
                <a:sym typeface="Libre Franklin Medium"/>
              </a:defRPr>
            </a:lvl1pPr>
            <a:lvl2pPr marL="0" marR="0" lvl="1" indent="0" algn="r" rtl="0">
              <a:spcBef>
                <a:spcPts val="0"/>
              </a:spcBef>
              <a:buNone/>
              <a:defRPr sz="1100" b="0" i="0" u="none" strike="noStrike" cap="none">
                <a:solidFill>
                  <a:schemeClr val="lt1"/>
                </a:solidFill>
                <a:latin typeface="Libre Franklin Medium"/>
                <a:ea typeface="Libre Franklin Medium"/>
                <a:cs typeface="Libre Franklin Medium"/>
                <a:sym typeface="Libre Franklin Medium"/>
              </a:defRPr>
            </a:lvl2pPr>
            <a:lvl3pPr marL="0" marR="0" lvl="2" indent="0" algn="r" rtl="0">
              <a:spcBef>
                <a:spcPts val="0"/>
              </a:spcBef>
              <a:buNone/>
              <a:defRPr sz="1100" b="0" i="0" u="none" strike="noStrike" cap="none">
                <a:solidFill>
                  <a:schemeClr val="lt1"/>
                </a:solidFill>
                <a:latin typeface="Libre Franklin Medium"/>
                <a:ea typeface="Libre Franklin Medium"/>
                <a:cs typeface="Libre Franklin Medium"/>
                <a:sym typeface="Libre Franklin Medium"/>
              </a:defRPr>
            </a:lvl3pPr>
            <a:lvl4pPr marL="0" marR="0" lvl="3" indent="0" algn="r" rtl="0">
              <a:spcBef>
                <a:spcPts val="0"/>
              </a:spcBef>
              <a:buNone/>
              <a:defRPr sz="1100" b="0" i="0" u="none" strike="noStrike" cap="none">
                <a:solidFill>
                  <a:schemeClr val="lt1"/>
                </a:solidFill>
                <a:latin typeface="Libre Franklin Medium"/>
                <a:ea typeface="Libre Franklin Medium"/>
                <a:cs typeface="Libre Franklin Medium"/>
                <a:sym typeface="Libre Franklin Medium"/>
              </a:defRPr>
            </a:lvl4pPr>
            <a:lvl5pPr marL="0" marR="0" lvl="4" indent="0" algn="r" rtl="0">
              <a:spcBef>
                <a:spcPts val="0"/>
              </a:spcBef>
              <a:buNone/>
              <a:defRPr sz="1100" b="0" i="0" u="none" strike="noStrike" cap="none">
                <a:solidFill>
                  <a:schemeClr val="lt1"/>
                </a:solidFill>
                <a:latin typeface="Libre Franklin Medium"/>
                <a:ea typeface="Libre Franklin Medium"/>
                <a:cs typeface="Libre Franklin Medium"/>
                <a:sym typeface="Libre Franklin Medium"/>
              </a:defRPr>
            </a:lvl5pPr>
            <a:lvl6pPr marL="0" marR="0" lvl="5" indent="0" algn="r" rtl="0">
              <a:spcBef>
                <a:spcPts val="0"/>
              </a:spcBef>
              <a:buNone/>
              <a:defRPr sz="1100" b="0" i="0" u="none" strike="noStrike" cap="none">
                <a:solidFill>
                  <a:schemeClr val="lt1"/>
                </a:solidFill>
                <a:latin typeface="Libre Franklin Medium"/>
                <a:ea typeface="Libre Franklin Medium"/>
                <a:cs typeface="Libre Franklin Medium"/>
                <a:sym typeface="Libre Franklin Medium"/>
              </a:defRPr>
            </a:lvl6pPr>
            <a:lvl7pPr marL="0" marR="0" lvl="6" indent="0" algn="r" rtl="0">
              <a:spcBef>
                <a:spcPts val="0"/>
              </a:spcBef>
              <a:buNone/>
              <a:defRPr sz="1100" b="0" i="0" u="none" strike="noStrike" cap="none">
                <a:solidFill>
                  <a:schemeClr val="lt1"/>
                </a:solidFill>
                <a:latin typeface="Libre Franklin Medium"/>
                <a:ea typeface="Libre Franklin Medium"/>
                <a:cs typeface="Libre Franklin Medium"/>
                <a:sym typeface="Libre Franklin Medium"/>
              </a:defRPr>
            </a:lvl7pPr>
            <a:lvl8pPr marL="0" marR="0" lvl="7" indent="0" algn="r" rtl="0">
              <a:spcBef>
                <a:spcPts val="0"/>
              </a:spcBef>
              <a:buNone/>
              <a:defRPr sz="1100" b="0" i="0" u="none" strike="noStrike" cap="none">
                <a:solidFill>
                  <a:schemeClr val="lt1"/>
                </a:solidFill>
                <a:latin typeface="Libre Franklin Medium"/>
                <a:ea typeface="Libre Franklin Medium"/>
                <a:cs typeface="Libre Franklin Medium"/>
                <a:sym typeface="Libre Franklin Medium"/>
              </a:defRPr>
            </a:lvl8pPr>
            <a:lvl9pPr marL="0" marR="0" lvl="8" indent="0" algn="r" rtl="0">
              <a:spcBef>
                <a:spcPts val="0"/>
              </a:spcBef>
              <a:buNone/>
              <a:defRPr sz="11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hyperlink" Target="https://classroom.google.com/w/Mzc0MjQ1MzExMDk3/t/all" TargetMode="External"/><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ohsgirlsbball.weebly.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knasrawi@ojusd.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3"/>
          <p:cNvSpPr txBox="1">
            <a:spLocks noGrp="1"/>
          </p:cNvSpPr>
          <p:nvPr>
            <p:ph type="ctrTitle"/>
          </p:nvPr>
        </p:nvSpPr>
        <p:spPr>
          <a:xfrm>
            <a:off x="5715000" y="3124200"/>
            <a:ext cx="6019800" cy="8382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F0000"/>
              </a:buClr>
              <a:buSzPct val="100000"/>
              <a:buFont typeface="Arial Black"/>
              <a:buNone/>
            </a:pPr>
            <a:r>
              <a:rPr lang="en-US" sz="5400" b="1">
                <a:solidFill>
                  <a:srgbClr val="FF0000"/>
                </a:solidFill>
                <a:latin typeface="Arial Black"/>
                <a:ea typeface="Arial Black"/>
                <a:cs typeface="Arial Black"/>
                <a:sym typeface="Arial Black"/>
              </a:rPr>
              <a:t>OAKDALE    HIGH SCHOOL BASKETBALL</a:t>
            </a:r>
            <a:br>
              <a:rPr lang="en-US" sz="5400" b="1">
                <a:solidFill>
                  <a:srgbClr val="FF0000"/>
                </a:solidFill>
                <a:latin typeface="Arial Black"/>
                <a:ea typeface="Arial Black"/>
                <a:cs typeface="Arial Black"/>
                <a:sym typeface="Arial Black"/>
              </a:rPr>
            </a:br>
            <a:r>
              <a:rPr lang="en-US" sz="5400" b="1">
                <a:solidFill>
                  <a:srgbClr val="FF0000"/>
                </a:solidFill>
                <a:latin typeface="Arial Black"/>
                <a:ea typeface="Arial Black"/>
                <a:cs typeface="Arial Black"/>
                <a:sym typeface="Arial Black"/>
              </a:rPr>
              <a:t>202</a:t>
            </a:r>
            <a:r>
              <a:rPr lang="en-US" b="1">
                <a:solidFill>
                  <a:srgbClr val="FF0000"/>
                </a:solidFill>
                <a:latin typeface="Arial Black"/>
                <a:ea typeface="Arial Black"/>
                <a:cs typeface="Arial Black"/>
                <a:sym typeface="Arial Black"/>
              </a:rPr>
              <a:t>2</a:t>
            </a:r>
            <a:r>
              <a:rPr lang="en-US" sz="5400" b="1">
                <a:solidFill>
                  <a:srgbClr val="FF0000"/>
                </a:solidFill>
                <a:latin typeface="Arial Black"/>
                <a:ea typeface="Arial Black"/>
                <a:cs typeface="Arial Black"/>
                <a:sym typeface="Arial Black"/>
              </a:rPr>
              <a:t>-2</a:t>
            </a:r>
            <a:r>
              <a:rPr lang="en-US" b="1">
                <a:solidFill>
                  <a:srgbClr val="FF0000"/>
                </a:solidFill>
                <a:latin typeface="Arial Black"/>
                <a:ea typeface="Arial Black"/>
                <a:cs typeface="Arial Black"/>
                <a:sym typeface="Arial Black"/>
              </a:rPr>
              <a:t>3</a:t>
            </a:r>
            <a:endParaRPr sz="4700">
              <a:solidFill>
                <a:srgbClr val="FF0000"/>
              </a:solidFill>
            </a:endParaRPr>
          </a:p>
        </p:txBody>
      </p:sp>
      <p:sp>
        <p:nvSpPr>
          <p:cNvPr id="82" name="Google Shape;82;p13"/>
          <p:cNvSpPr txBox="1">
            <a:spLocks noGrp="1"/>
          </p:cNvSpPr>
          <p:nvPr>
            <p:ph type="subTitle" idx="1"/>
          </p:nvPr>
        </p:nvSpPr>
        <p:spPr>
          <a:xfrm>
            <a:off x="5981700" y="4191000"/>
            <a:ext cx="5486400" cy="9144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Font typeface="Montserrat"/>
              <a:buNone/>
            </a:pPr>
            <a:r>
              <a:rPr lang="en-US" sz="2400" b="1">
                <a:solidFill>
                  <a:schemeClr val="lt1"/>
                </a:solidFill>
                <a:latin typeface="Montserrat"/>
                <a:ea typeface="Montserrat"/>
                <a:cs typeface="Montserrat"/>
                <a:sym typeface="Montserrat"/>
              </a:rPr>
              <a:t>Coach Kelly Nasrawi</a:t>
            </a:r>
            <a:endParaRPr/>
          </a:p>
          <a:p>
            <a:pPr marL="0" lvl="0" indent="0" algn="ctr" rtl="0">
              <a:lnSpc>
                <a:spcPct val="90000"/>
              </a:lnSpc>
              <a:spcBef>
                <a:spcPts val="0"/>
              </a:spcBef>
              <a:spcAft>
                <a:spcPts val="0"/>
              </a:spcAft>
              <a:buClr>
                <a:schemeClr val="lt1"/>
              </a:buClr>
              <a:buSzPts val="2400"/>
              <a:buFont typeface="Montserrat"/>
              <a:buNone/>
            </a:pPr>
            <a:r>
              <a:rPr lang="en-US" sz="2400" b="1">
                <a:solidFill>
                  <a:schemeClr val="lt1"/>
                </a:solidFill>
                <a:latin typeface="Montserrat"/>
                <a:ea typeface="Montserrat"/>
                <a:cs typeface="Montserrat"/>
                <a:sym typeface="Montserrat"/>
              </a:rPr>
              <a:t>“Coach Nas”</a:t>
            </a:r>
            <a:endParaRPr sz="2400" b="1">
              <a:solidFill>
                <a:schemeClr val="lt1"/>
              </a:solidFill>
              <a:latin typeface="Montserrat"/>
              <a:ea typeface="Montserrat"/>
              <a:cs typeface="Montserrat"/>
              <a:sym typeface="Montserra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1981200" y="457200"/>
            <a:ext cx="8229600" cy="685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000"/>
              <a:buFont typeface="Impact"/>
              <a:buNone/>
            </a:pPr>
            <a:r>
              <a:rPr lang="en-US" sz="4000" b="1"/>
              <a:t>Player Expectations</a:t>
            </a:r>
            <a:endParaRPr/>
          </a:p>
        </p:txBody>
      </p:sp>
      <p:sp>
        <p:nvSpPr>
          <p:cNvPr id="148" name="Google Shape;148;p22"/>
          <p:cNvSpPr txBox="1">
            <a:spLocks noGrp="1"/>
          </p:cNvSpPr>
          <p:nvPr>
            <p:ph type="body" idx="1"/>
          </p:nvPr>
        </p:nvSpPr>
        <p:spPr>
          <a:xfrm>
            <a:off x="723828" y="1551200"/>
            <a:ext cx="9601200" cy="5181600"/>
          </a:xfrm>
          <a:prstGeom prst="rect">
            <a:avLst/>
          </a:prstGeom>
          <a:noFill/>
          <a:ln>
            <a:noFill/>
          </a:ln>
        </p:spPr>
        <p:txBody>
          <a:bodyPr spcFirstLastPara="1" wrap="square" lIns="91425" tIns="45700" rIns="91425" bIns="45700" anchor="t" anchorCtr="0">
            <a:normAutofit fontScale="85000" lnSpcReduction="20000"/>
          </a:bodyPr>
          <a:lstStyle/>
          <a:p>
            <a:pPr marL="228600" lvl="0" indent="-242690" algn="l" rtl="0">
              <a:lnSpc>
                <a:spcPct val="40000"/>
              </a:lnSpc>
              <a:spcBef>
                <a:spcPts val="0"/>
              </a:spcBef>
              <a:spcAft>
                <a:spcPts val="0"/>
              </a:spcAft>
              <a:buClr>
                <a:schemeClr val="lt1"/>
              </a:buClr>
              <a:buSzPct val="100000"/>
              <a:buChar char="•"/>
            </a:pPr>
            <a:r>
              <a:rPr lang="en-US" sz="2025" b="1">
                <a:latin typeface="Montserrat"/>
                <a:ea typeface="Montserrat"/>
                <a:cs typeface="Montserrat"/>
                <a:sym typeface="Montserrat"/>
              </a:rPr>
              <a:t>Grades</a:t>
            </a:r>
            <a:endParaRPr sz="2925"/>
          </a:p>
          <a:p>
            <a:pPr marL="502919" lvl="1" indent="-242690" algn="l" rtl="0">
              <a:lnSpc>
                <a:spcPct val="40000"/>
              </a:lnSpc>
              <a:spcBef>
                <a:spcPts val="1200"/>
              </a:spcBef>
              <a:spcAft>
                <a:spcPts val="0"/>
              </a:spcAft>
              <a:buClr>
                <a:schemeClr val="lt1"/>
              </a:buClr>
              <a:buSzPct val="100000"/>
              <a:buChar char="•"/>
            </a:pPr>
            <a:r>
              <a:rPr lang="en-US" sz="2025">
                <a:latin typeface="Montserrat"/>
                <a:ea typeface="Montserrat"/>
                <a:cs typeface="Montserrat"/>
                <a:sym typeface="Montserrat"/>
              </a:rPr>
              <a:t>Go to all classes, be on time, be respectful, &amp; ask questions.  </a:t>
            </a:r>
            <a:endParaRPr sz="2525"/>
          </a:p>
          <a:p>
            <a:pPr marL="502919" lvl="1" indent="-242690" algn="l" rtl="0">
              <a:lnSpc>
                <a:spcPct val="40000"/>
              </a:lnSpc>
              <a:spcBef>
                <a:spcPts val="1200"/>
              </a:spcBef>
              <a:spcAft>
                <a:spcPts val="0"/>
              </a:spcAft>
              <a:buClr>
                <a:schemeClr val="lt1"/>
              </a:buClr>
              <a:buSzPct val="100000"/>
              <a:buChar char="•"/>
            </a:pPr>
            <a:r>
              <a:rPr lang="en-US" sz="2025">
                <a:latin typeface="Montserrat"/>
                <a:ea typeface="Montserrat"/>
                <a:cs typeface="Montserrat"/>
                <a:sym typeface="Montserrat"/>
              </a:rPr>
              <a:t>Be a model student.</a:t>
            </a:r>
            <a:endParaRPr sz="2525"/>
          </a:p>
          <a:p>
            <a:pPr marL="502919" lvl="1" indent="-242690" algn="l" rtl="0">
              <a:lnSpc>
                <a:spcPct val="40000"/>
              </a:lnSpc>
              <a:spcBef>
                <a:spcPts val="1200"/>
              </a:spcBef>
              <a:spcAft>
                <a:spcPts val="0"/>
              </a:spcAft>
              <a:buClr>
                <a:schemeClr val="lt1"/>
              </a:buClr>
              <a:buSzPct val="100000"/>
              <a:buChar char="•"/>
            </a:pPr>
            <a:r>
              <a:rPr lang="en-US" sz="2025">
                <a:latin typeface="Montserrat"/>
                <a:ea typeface="Montserrat"/>
                <a:cs typeface="Montserrat"/>
                <a:sym typeface="Montserrat"/>
              </a:rPr>
              <a:t>Mandatory Study Hall</a:t>
            </a:r>
            <a:endParaRPr sz="2025">
              <a:latin typeface="Montserrat"/>
              <a:ea typeface="Montserrat"/>
              <a:cs typeface="Montserrat"/>
              <a:sym typeface="Montserrat"/>
            </a:endParaRPr>
          </a:p>
          <a:p>
            <a:pPr marL="777240" lvl="2" indent="-223640" algn="l" rtl="0">
              <a:lnSpc>
                <a:spcPct val="40000"/>
              </a:lnSpc>
              <a:spcBef>
                <a:spcPts val="1200"/>
              </a:spcBef>
              <a:spcAft>
                <a:spcPts val="0"/>
              </a:spcAft>
              <a:buSzPct val="100000"/>
              <a:buFont typeface="Montserrat"/>
              <a:buChar char="•"/>
            </a:pPr>
            <a:r>
              <a:rPr lang="en-US" sz="2025">
                <a:latin typeface="Montserrat"/>
                <a:ea typeface="Montserrat"/>
                <a:cs typeface="Montserrat"/>
                <a:sym typeface="Montserrat"/>
              </a:rPr>
              <a:t>“Team Talk” Mondays at lunch and away game study sessions</a:t>
            </a:r>
            <a:endParaRPr sz="2325"/>
          </a:p>
          <a:p>
            <a:pPr marL="228600" lvl="0" indent="-242690" algn="l" rtl="0">
              <a:lnSpc>
                <a:spcPct val="40000"/>
              </a:lnSpc>
              <a:spcBef>
                <a:spcPts val="1800"/>
              </a:spcBef>
              <a:spcAft>
                <a:spcPts val="0"/>
              </a:spcAft>
              <a:buClr>
                <a:schemeClr val="lt1"/>
              </a:buClr>
              <a:buSzPct val="100000"/>
              <a:buChar char="•"/>
            </a:pPr>
            <a:r>
              <a:rPr lang="en-US" sz="2025" b="1">
                <a:latin typeface="Montserrat"/>
                <a:ea typeface="Montserrat"/>
                <a:cs typeface="Montserrat"/>
                <a:sym typeface="Montserrat"/>
              </a:rPr>
              <a:t>Behavior/Attitude</a:t>
            </a:r>
            <a:endParaRPr sz="2925"/>
          </a:p>
          <a:p>
            <a:pPr marL="502919" lvl="1" indent="-242690" algn="l" rtl="0">
              <a:lnSpc>
                <a:spcPct val="40000"/>
              </a:lnSpc>
              <a:spcBef>
                <a:spcPts val="1200"/>
              </a:spcBef>
              <a:spcAft>
                <a:spcPts val="0"/>
              </a:spcAft>
              <a:buClr>
                <a:schemeClr val="lt1"/>
              </a:buClr>
              <a:buSzPct val="100000"/>
              <a:buChar char="•"/>
            </a:pPr>
            <a:r>
              <a:rPr lang="en-US" sz="2025">
                <a:latin typeface="Montserrat"/>
                <a:ea typeface="Montserrat"/>
                <a:cs typeface="Montserrat"/>
                <a:sym typeface="Montserrat"/>
              </a:rPr>
              <a:t>Be respectful… ROOTS= Respect Rules, Opponents, Officials, Teammates, and Self</a:t>
            </a:r>
            <a:endParaRPr sz="2525"/>
          </a:p>
          <a:p>
            <a:pPr marL="502919" lvl="1" indent="-242690" algn="l" rtl="0">
              <a:lnSpc>
                <a:spcPct val="40000"/>
              </a:lnSpc>
              <a:spcBef>
                <a:spcPts val="1200"/>
              </a:spcBef>
              <a:spcAft>
                <a:spcPts val="0"/>
              </a:spcAft>
              <a:buClr>
                <a:schemeClr val="lt1"/>
              </a:buClr>
              <a:buSzPct val="100000"/>
              <a:buChar char="•"/>
            </a:pPr>
            <a:r>
              <a:rPr lang="en-US" sz="2025">
                <a:latin typeface="Montserrat"/>
                <a:ea typeface="Montserrat"/>
                <a:cs typeface="Montserrat"/>
                <a:sym typeface="Montserrat"/>
              </a:rPr>
              <a:t>Be selfless… Put the team before self.</a:t>
            </a:r>
            <a:endParaRPr sz="2525"/>
          </a:p>
          <a:p>
            <a:pPr marL="777240" lvl="2" indent="-243642" algn="l" rtl="0">
              <a:lnSpc>
                <a:spcPct val="100000"/>
              </a:lnSpc>
              <a:spcBef>
                <a:spcPts val="600"/>
              </a:spcBef>
              <a:spcAft>
                <a:spcPts val="0"/>
              </a:spcAft>
              <a:buClr>
                <a:schemeClr val="lt1"/>
              </a:buClr>
              <a:buSzPct val="100000"/>
              <a:buChar char="•"/>
            </a:pPr>
            <a:r>
              <a:rPr lang="en-US" sz="1925">
                <a:latin typeface="Montserrat"/>
                <a:ea typeface="Montserrat"/>
                <a:cs typeface="Montserrat"/>
                <a:sym typeface="Montserrat"/>
              </a:rPr>
              <a:t>Playing time, stats, team records don’t define you or success.  What you’ll remember most are the experiences and relationships created through playing sports.</a:t>
            </a:r>
            <a:endParaRPr sz="2325"/>
          </a:p>
          <a:p>
            <a:pPr marL="502919" lvl="1" indent="-242690" algn="l" rtl="0">
              <a:lnSpc>
                <a:spcPct val="40000"/>
              </a:lnSpc>
              <a:spcBef>
                <a:spcPts val="1200"/>
              </a:spcBef>
              <a:spcAft>
                <a:spcPts val="0"/>
              </a:spcAft>
              <a:buClr>
                <a:schemeClr val="lt1"/>
              </a:buClr>
              <a:buSzPct val="100000"/>
              <a:buChar char="•"/>
            </a:pPr>
            <a:r>
              <a:rPr lang="en-US" sz="2025">
                <a:latin typeface="Montserrat"/>
                <a:ea typeface="Montserrat"/>
                <a:cs typeface="Montserrat"/>
                <a:sym typeface="Montserrat"/>
              </a:rPr>
              <a:t>Follow team and school rules at all times.</a:t>
            </a:r>
            <a:endParaRPr sz="2525"/>
          </a:p>
          <a:p>
            <a:pPr marL="502919" lvl="1" indent="-242690" algn="l" rtl="0">
              <a:lnSpc>
                <a:spcPct val="40000"/>
              </a:lnSpc>
              <a:spcBef>
                <a:spcPts val="1200"/>
              </a:spcBef>
              <a:spcAft>
                <a:spcPts val="0"/>
              </a:spcAft>
              <a:buClr>
                <a:schemeClr val="lt1"/>
              </a:buClr>
              <a:buSzPct val="100000"/>
              <a:buChar char="•"/>
            </a:pPr>
            <a:r>
              <a:rPr lang="en-US" sz="2025">
                <a:latin typeface="Montserrat"/>
                <a:ea typeface="Montserrat"/>
                <a:cs typeface="Montserrat"/>
                <a:sym typeface="Montserrat"/>
              </a:rPr>
              <a:t>Be a positive team player.</a:t>
            </a:r>
            <a:endParaRPr sz="2525"/>
          </a:p>
          <a:p>
            <a:pPr marL="502919" lvl="1" indent="-242690" algn="l" rtl="0">
              <a:lnSpc>
                <a:spcPct val="40000"/>
              </a:lnSpc>
              <a:spcBef>
                <a:spcPts val="1200"/>
              </a:spcBef>
              <a:spcAft>
                <a:spcPts val="0"/>
              </a:spcAft>
              <a:buClr>
                <a:schemeClr val="lt1"/>
              </a:buClr>
              <a:buSzPct val="100000"/>
              <a:buChar char="•"/>
            </a:pPr>
            <a:r>
              <a:rPr lang="en-US" sz="2025">
                <a:latin typeface="Montserrat"/>
                <a:ea typeface="Montserrat"/>
                <a:cs typeface="Montserrat"/>
                <a:sym typeface="Montserrat"/>
              </a:rPr>
              <a:t>Honor your commitments.</a:t>
            </a:r>
            <a:endParaRPr sz="2525"/>
          </a:p>
          <a:p>
            <a:pPr marL="502919" lvl="1" indent="-242690" algn="l" rtl="0">
              <a:lnSpc>
                <a:spcPct val="40000"/>
              </a:lnSpc>
              <a:spcBef>
                <a:spcPts val="1200"/>
              </a:spcBef>
              <a:spcAft>
                <a:spcPts val="0"/>
              </a:spcAft>
              <a:buClr>
                <a:schemeClr val="lt1"/>
              </a:buClr>
              <a:buSzPct val="100000"/>
              <a:buChar char="•"/>
            </a:pPr>
            <a:r>
              <a:rPr lang="en-US" sz="2025">
                <a:latin typeface="Montserrat"/>
                <a:ea typeface="Montserrat"/>
                <a:cs typeface="Montserrat"/>
                <a:sym typeface="Montserrat"/>
              </a:rPr>
              <a:t>Communication… Talk to your coaches, not about them.  Talk to your teammates, </a:t>
            </a:r>
            <a:endParaRPr sz="2525"/>
          </a:p>
          <a:p>
            <a:pPr marL="274320" lvl="1" indent="0" algn="l" rtl="0">
              <a:lnSpc>
                <a:spcPct val="40000"/>
              </a:lnSpc>
              <a:spcBef>
                <a:spcPts val="1200"/>
              </a:spcBef>
              <a:spcAft>
                <a:spcPts val="0"/>
              </a:spcAft>
              <a:buClr>
                <a:schemeClr val="lt1"/>
              </a:buClr>
              <a:buSzPct val="74046"/>
              <a:buNone/>
            </a:pPr>
            <a:r>
              <a:rPr lang="en-US" sz="2025">
                <a:latin typeface="Montserrat"/>
                <a:ea typeface="Montserrat"/>
                <a:cs typeface="Montserrat"/>
                <a:sym typeface="Montserrat"/>
              </a:rPr>
              <a:t>     not about them.</a:t>
            </a:r>
            <a:endParaRPr sz="2525"/>
          </a:p>
          <a:p>
            <a:pPr marL="502919" lvl="1" indent="-242690" algn="l" rtl="0">
              <a:lnSpc>
                <a:spcPct val="40000"/>
              </a:lnSpc>
              <a:spcBef>
                <a:spcPts val="1200"/>
              </a:spcBef>
              <a:spcAft>
                <a:spcPts val="0"/>
              </a:spcAft>
              <a:buClr>
                <a:schemeClr val="lt1"/>
              </a:buClr>
              <a:buSzPct val="100000"/>
              <a:buChar char="•"/>
            </a:pPr>
            <a:r>
              <a:rPr lang="en-US" sz="2025">
                <a:latin typeface="Montserrat"/>
                <a:ea typeface="Montserrat"/>
                <a:cs typeface="Montserrat"/>
                <a:sym typeface="Montserrat"/>
              </a:rPr>
              <a:t>Be responsible, accountable, loyal, and honest.</a:t>
            </a:r>
            <a:endParaRPr sz="2525"/>
          </a:p>
          <a:p>
            <a:pPr marL="502919" lvl="1" indent="-242690" algn="l" rtl="0">
              <a:lnSpc>
                <a:spcPct val="40000"/>
              </a:lnSpc>
              <a:spcBef>
                <a:spcPts val="1200"/>
              </a:spcBef>
              <a:spcAft>
                <a:spcPts val="0"/>
              </a:spcAft>
              <a:buClr>
                <a:schemeClr val="lt1"/>
              </a:buClr>
              <a:buSzPct val="100000"/>
              <a:buChar char="•"/>
            </a:pPr>
            <a:r>
              <a:rPr lang="en-US" sz="2025">
                <a:latin typeface="Montserrat"/>
                <a:ea typeface="Montserrat"/>
                <a:cs typeface="Montserrat"/>
                <a:sym typeface="Montserrat"/>
              </a:rPr>
              <a:t>Be coachable and a great teammate.</a:t>
            </a:r>
            <a:endParaRPr sz="2025">
              <a:latin typeface="Montserrat"/>
              <a:ea typeface="Montserrat"/>
              <a:cs typeface="Montserrat"/>
              <a:sym typeface="Montserrat"/>
            </a:endParaRPr>
          </a:p>
          <a:p>
            <a:pPr marL="228600" lvl="0" indent="-242690" algn="l" rtl="0">
              <a:lnSpc>
                <a:spcPct val="40000"/>
              </a:lnSpc>
              <a:spcBef>
                <a:spcPts val="1800"/>
              </a:spcBef>
              <a:spcAft>
                <a:spcPts val="0"/>
              </a:spcAft>
              <a:buClr>
                <a:schemeClr val="lt1"/>
              </a:buClr>
              <a:buSzPct val="100000"/>
              <a:buChar char="•"/>
            </a:pPr>
            <a:r>
              <a:rPr lang="en-US" sz="2025" b="1">
                <a:latin typeface="Montserrat"/>
                <a:ea typeface="Montserrat"/>
                <a:cs typeface="Montserrat"/>
                <a:sym typeface="Montserrat"/>
              </a:rPr>
              <a:t>Attendance</a:t>
            </a:r>
            <a:endParaRPr sz="2925"/>
          </a:p>
          <a:p>
            <a:pPr marL="502919" lvl="1" indent="-242690" algn="l" rtl="0">
              <a:lnSpc>
                <a:spcPct val="40000"/>
              </a:lnSpc>
              <a:spcBef>
                <a:spcPts val="1200"/>
              </a:spcBef>
              <a:spcAft>
                <a:spcPts val="0"/>
              </a:spcAft>
              <a:buClr>
                <a:schemeClr val="lt1"/>
              </a:buClr>
              <a:buSzPct val="100000"/>
              <a:buChar char="•"/>
            </a:pPr>
            <a:r>
              <a:rPr lang="en-US" sz="2025">
                <a:latin typeface="Montserrat"/>
                <a:ea typeface="Montserrat"/>
                <a:cs typeface="Montserrat"/>
                <a:sym typeface="Montserrat"/>
              </a:rPr>
              <a:t>Be present… Be on time… Work hard… Put forth effort.</a:t>
            </a:r>
            <a:endParaRPr sz="2525"/>
          </a:p>
          <a:p>
            <a:pPr marL="502919" lvl="1" indent="-242690" algn="l" rtl="0">
              <a:lnSpc>
                <a:spcPct val="40000"/>
              </a:lnSpc>
              <a:spcBef>
                <a:spcPts val="1200"/>
              </a:spcBef>
              <a:spcAft>
                <a:spcPts val="0"/>
              </a:spcAft>
              <a:buClr>
                <a:schemeClr val="lt1"/>
              </a:buClr>
              <a:buSzPct val="100000"/>
              <a:buChar char="•"/>
            </a:pPr>
            <a:r>
              <a:rPr lang="en-US" sz="2025">
                <a:latin typeface="Montserrat"/>
                <a:ea typeface="Montserrat"/>
                <a:cs typeface="Montserrat"/>
                <a:sym typeface="Montserrat"/>
              </a:rPr>
              <a:t>There will be consequences for missing scheduled events.</a:t>
            </a:r>
            <a:endParaRPr sz="2525"/>
          </a:p>
          <a:p>
            <a:pPr marL="228600" lvl="0" indent="-133350" algn="l" rtl="0">
              <a:lnSpc>
                <a:spcPct val="40000"/>
              </a:lnSpc>
              <a:spcBef>
                <a:spcPts val="1800"/>
              </a:spcBef>
              <a:spcAft>
                <a:spcPts val="0"/>
              </a:spcAft>
              <a:buClr>
                <a:schemeClr val="lt1"/>
              </a:buClr>
              <a:buSzPct val="100000"/>
              <a:buNone/>
            </a:pPr>
            <a:endParaRPr sz="1500">
              <a:latin typeface="Montserrat"/>
              <a:ea typeface="Montserrat"/>
              <a:cs typeface="Montserrat"/>
              <a:sym typeface="Montserrat"/>
            </a:endParaRPr>
          </a:p>
          <a:p>
            <a:pPr marL="228600" lvl="0" indent="-133350" algn="l" rtl="0">
              <a:lnSpc>
                <a:spcPct val="90000"/>
              </a:lnSpc>
              <a:spcBef>
                <a:spcPts val="1800"/>
              </a:spcBef>
              <a:spcAft>
                <a:spcPts val="0"/>
              </a:spcAft>
              <a:buClr>
                <a:schemeClr val="lt1"/>
              </a:buClr>
              <a:buSzPct val="100000"/>
              <a:buNone/>
            </a:pPr>
            <a:endParaRPr sz="1500"/>
          </a:p>
        </p:txBody>
      </p:sp>
      <p:pic>
        <p:nvPicPr>
          <p:cNvPr id="149" name="Google Shape;149;p22" descr="Related image"/>
          <p:cNvPicPr preferRelativeResize="0"/>
          <p:nvPr/>
        </p:nvPicPr>
        <p:blipFill rotWithShape="1">
          <a:blip r:embed="rId3">
            <a:alphaModFix/>
          </a:blip>
          <a:srcRect l="14720" r="17238"/>
          <a:stretch/>
        </p:blipFill>
        <p:spPr>
          <a:xfrm rot="-797199">
            <a:off x="516730" y="390618"/>
            <a:ext cx="842963" cy="825500"/>
          </a:xfrm>
          <a:prstGeom prst="rect">
            <a:avLst/>
          </a:prstGeom>
          <a:noFill/>
          <a:ln>
            <a:noFill/>
          </a:ln>
        </p:spPr>
      </p:pic>
      <p:pic>
        <p:nvPicPr>
          <p:cNvPr id="150" name="Google Shape;150;p22" descr="Free Girls Basketball Png Free Stock Images - Girl Soccer Player Silhouette  Png, Transparent Png - kindpng"/>
          <p:cNvPicPr preferRelativeResize="0"/>
          <p:nvPr/>
        </p:nvPicPr>
        <p:blipFill rotWithShape="1">
          <a:blip r:embed="rId4">
            <a:alphaModFix/>
          </a:blip>
          <a:srcRect/>
          <a:stretch/>
        </p:blipFill>
        <p:spPr>
          <a:xfrm>
            <a:off x="9753600" y="3505200"/>
            <a:ext cx="2184320" cy="304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1066800" y="304800"/>
            <a:ext cx="10058400" cy="8382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000"/>
              <a:buFont typeface="Impact"/>
              <a:buNone/>
            </a:pPr>
            <a:r>
              <a:rPr lang="en-US" sz="4000" b="1"/>
              <a:t>Parent/Guardian Expectations</a:t>
            </a:r>
            <a:endParaRPr/>
          </a:p>
        </p:txBody>
      </p:sp>
      <p:sp>
        <p:nvSpPr>
          <p:cNvPr id="156" name="Google Shape;156;p23"/>
          <p:cNvSpPr txBox="1">
            <a:spLocks noGrp="1"/>
          </p:cNvSpPr>
          <p:nvPr>
            <p:ph type="body" idx="1"/>
          </p:nvPr>
        </p:nvSpPr>
        <p:spPr>
          <a:xfrm>
            <a:off x="914400" y="1524000"/>
            <a:ext cx="10287000" cy="502920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lt1"/>
              </a:buClr>
              <a:buSzPct val="100000"/>
              <a:buChar char="•"/>
            </a:pPr>
            <a:r>
              <a:rPr lang="en-US" sz="1800">
                <a:latin typeface="Montserrat"/>
                <a:ea typeface="Montserrat"/>
                <a:cs typeface="Montserrat"/>
                <a:sym typeface="Montserrat"/>
              </a:rPr>
              <a:t>Support your student-athlete.</a:t>
            </a:r>
            <a:endParaRPr/>
          </a:p>
          <a:p>
            <a:pPr marL="502919" lvl="1" indent="-228599" algn="l" rtl="0">
              <a:lnSpc>
                <a:spcPct val="90000"/>
              </a:lnSpc>
              <a:spcBef>
                <a:spcPts val="1200"/>
              </a:spcBef>
              <a:spcAft>
                <a:spcPts val="0"/>
              </a:spcAft>
              <a:buClr>
                <a:schemeClr val="lt1"/>
              </a:buClr>
              <a:buSzPct val="100000"/>
              <a:buChar char="•"/>
            </a:pPr>
            <a:r>
              <a:rPr lang="en-US" sz="1400">
                <a:latin typeface="Montserrat"/>
                <a:ea typeface="Montserrat"/>
                <a:cs typeface="Montserrat"/>
                <a:sym typeface="Montserrat"/>
              </a:rPr>
              <a:t>Please look at the team manual that we provided.  It will help you understand our philosophy</a:t>
            </a:r>
            <a:endParaRPr/>
          </a:p>
          <a:p>
            <a:pPr marL="228600" lvl="0" indent="-228600" algn="l" rtl="0">
              <a:lnSpc>
                <a:spcPct val="90000"/>
              </a:lnSpc>
              <a:spcBef>
                <a:spcPts val="1800"/>
              </a:spcBef>
              <a:spcAft>
                <a:spcPts val="0"/>
              </a:spcAft>
              <a:buClr>
                <a:schemeClr val="lt1"/>
              </a:buClr>
              <a:buSzPct val="100000"/>
              <a:buChar char="•"/>
            </a:pPr>
            <a:r>
              <a:rPr lang="en-US" sz="1800">
                <a:latin typeface="Montserrat"/>
                <a:ea typeface="Montserrat"/>
                <a:cs typeface="Montserrat"/>
                <a:sym typeface="Montserrat"/>
              </a:rPr>
              <a:t>Teach your daughter that she should be first to communicate with a coach.  Teach them how!</a:t>
            </a:r>
            <a:endParaRPr/>
          </a:p>
          <a:p>
            <a:pPr marL="228600" lvl="0" indent="-228600" algn="l" rtl="0">
              <a:lnSpc>
                <a:spcPct val="90000"/>
              </a:lnSpc>
              <a:spcBef>
                <a:spcPts val="1800"/>
              </a:spcBef>
              <a:spcAft>
                <a:spcPts val="0"/>
              </a:spcAft>
              <a:buClr>
                <a:schemeClr val="lt1"/>
              </a:buClr>
              <a:buSzPct val="100000"/>
              <a:buChar char="•"/>
            </a:pPr>
            <a:r>
              <a:rPr lang="en-US" sz="1800">
                <a:latin typeface="Montserrat"/>
                <a:ea typeface="Montserrat"/>
                <a:cs typeface="Montserrat"/>
                <a:sym typeface="Montserrat"/>
              </a:rPr>
              <a:t>Be proud of them for their effort and commitment.</a:t>
            </a:r>
            <a:endParaRPr/>
          </a:p>
          <a:p>
            <a:pPr marL="228600" lvl="0" indent="-228600" algn="l" rtl="0">
              <a:lnSpc>
                <a:spcPct val="90000"/>
              </a:lnSpc>
              <a:spcBef>
                <a:spcPts val="1800"/>
              </a:spcBef>
              <a:spcAft>
                <a:spcPts val="0"/>
              </a:spcAft>
              <a:buClr>
                <a:schemeClr val="lt1"/>
              </a:buClr>
              <a:buSzPct val="100000"/>
              <a:buChar char="•"/>
            </a:pPr>
            <a:r>
              <a:rPr lang="en-US" sz="1800">
                <a:latin typeface="Montserrat"/>
                <a:ea typeface="Montserrat"/>
                <a:cs typeface="Montserrat"/>
                <a:sym typeface="Montserrat"/>
              </a:rPr>
              <a:t>Hold them accountable.</a:t>
            </a:r>
            <a:endParaRPr/>
          </a:p>
          <a:p>
            <a:pPr marL="228600" lvl="0" indent="-228600" algn="l" rtl="0">
              <a:lnSpc>
                <a:spcPct val="90000"/>
              </a:lnSpc>
              <a:spcBef>
                <a:spcPts val="1800"/>
              </a:spcBef>
              <a:spcAft>
                <a:spcPts val="0"/>
              </a:spcAft>
              <a:buClr>
                <a:schemeClr val="lt1"/>
              </a:buClr>
              <a:buSzPct val="100000"/>
              <a:buChar char="•"/>
            </a:pPr>
            <a:r>
              <a:rPr lang="en-US" sz="1800">
                <a:latin typeface="Montserrat"/>
                <a:ea typeface="Montserrat"/>
                <a:cs typeface="Montserrat"/>
                <a:sym typeface="Montserrat"/>
              </a:rPr>
              <a:t>Allow coaches to coach!</a:t>
            </a:r>
            <a:endParaRPr/>
          </a:p>
          <a:p>
            <a:pPr marL="228600" lvl="0" indent="-228600" algn="l" rtl="0">
              <a:lnSpc>
                <a:spcPct val="90000"/>
              </a:lnSpc>
              <a:spcBef>
                <a:spcPts val="1800"/>
              </a:spcBef>
              <a:spcAft>
                <a:spcPts val="0"/>
              </a:spcAft>
              <a:buClr>
                <a:schemeClr val="lt1"/>
              </a:buClr>
              <a:buSzPct val="100000"/>
              <a:buChar char="•"/>
            </a:pPr>
            <a:r>
              <a:rPr lang="en-US" sz="1800">
                <a:latin typeface="Montserrat"/>
                <a:ea typeface="Montserrat"/>
                <a:cs typeface="Montserrat"/>
                <a:sym typeface="Montserrat"/>
              </a:rPr>
              <a:t>Communication with coaches</a:t>
            </a:r>
            <a:endParaRPr/>
          </a:p>
          <a:p>
            <a:pPr marL="502919" lvl="1" indent="-228600" algn="l" rtl="0">
              <a:lnSpc>
                <a:spcPct val="90000"/>
              </a:lnSpc>
              <a:spcBef>
                <a:spcPts val="1200"/>
              </a:spcBef>
              <a:spcAft>
                <a:spcPts val="0"/>
              </a:spcAft>
              <a:buClr>
                <a:schemeClr val="lt1"/>
              </a:buClr>
              <a:buSzPct val="100000"/>
              <a:buChar char="•"/>
            </a:pPr>
            <a:r>
              <a:rPr lang="en-US" sz="1800">
                <a:latin typeface="Montserrat"/>
                <a:ea typeface="Montserrat"/>
                <a:cs typeface="Montserrat"/>
                <a:sym typeface="Montserrat"/>
              </a:rPr>
              <a:t>The Mustangs Basketball program has an open-door policy.</a:t>
            </a:r>
            <a:endParaRPr/>
          </a:p>
          <a:p>
            <a:pPr marL="502919" lvl="1" indent="-228600" algn="l" rtl="0">
              <a:lnSpc>
                <a:spcPct val="90000"/>
              </a:lnSpc>
              <a:spcBef>
                <a:spcPts val="1200"/>
              </a:spcBef>
              <a:spcAft>
                <a:spcPts val="0"/>
              </a:spcAft>
              <a:buClr>
                <a:schemeClr val="lt1"/>
              </a:buClr>
              <a:buSzPct val="100000"/>
              <a:buChar char="•"/>
            </a:pPr>
            <a:r>
              <a:rPr lang="en-US" sz="1800">
                <a:latin typeface="Montserrat"/>
                <a:ea typeface="Montserrat"/>
                <a:cs typeface="Montserrat"/>
                <a:sym typeface="Montserrat"/>
              </a:rPr>
              <a:t>Playing time is the coach’s decision</a:t>
            </a:r>
            <a:endParaRPr/>
          </a:p>
          <a:p>
            <a:pPr marL="502919" lvl="1" indent="-228600" algn="l" rtl="0">
              <a:lnSpc>
                <a:spcPct val="90000"/>
              </a:lnSpc>
              <a:spcBef>
                <a:spcPts val="1200"/>
              </a:spcBef>
              <a:spcAft>
                <a:spcPts val="0"/>
              </a:spcAft>
              <a:buClr>
                <a:schemeClr val="lt1"/>
              </a:buClr>
              <a:buSzPct val="100000"/>
              <a:buChar char="•"/>
            </a:pPr>
            <a:r>
              <a:rPr lang="en-US" sz="1800">
                <a:latin typeface="Montserrat"/>
                <a:ea typeface="Montserrat"/>
                <a:cs typeface="Montserrat"/>
                <a:sym typeface="Montserrat"/>
              </a:rPr>
              <a:t>After following communication steps, discuss any concerns with the immediate coach.  Please do not bypass the head coach.  There is an order of operations.</a:t>
            </a:r>
            <a:endParaRPr/>
          </a:p>
          <a:p>
            <a:pPr marL="502919" lvl="1" indent="-228600" algn="l" rtl="0">
              <a:lnSpc>
                <a:spcPct val="90000"/>
              </a:lnSpc>
              <a:spcBef>
                <a:spcPts val="1200"/>
              </a:spcBef>
              <a:spcAft>
                <a:spcPts val="0"/>
              </a:spcAft>
              <a:buClr>
                <a:schemeClr val="lt1"/>
              </a:buClr>
              <a:buSzPct val="100000"/>
              <a:buChar char="•"/>
            </a:pPr>
            <a:r>
              <a:rPr lang="en-US" sz="1800">
                <a:latin typeface="Montserrat"/>
                <a:ea typeface="Montserrat"/>
                <a:cs typeface="Montserrat"/>
                <a:sym typeface="Montserrat"/>
              </a:rPr>
              <a:t>Email the head coach with questions and/or concerns.</a:t>
            </a:r>
            <a:endParaRPr/>
          </a:p>
          <a:p>
            <a:pPr marL="502919" lvl="1" indent="-228600" algn="l" rtl="0">
              <a:lnSpc>
                <a:spcPct val="90000"/>
              </a:lnSpc>
              <a:spcBef>
                <a:spcPts val="1200"/>
              </a:spcBef>
              <a:spcAft>
                <a:spcPts val="0"/>
              </a:spcAft>
              <a:buClr>
                <a:schemeClr val="lt1"/>
              </a:buClr>
              <a:buSzPct val="100000"/>
              <a:buChar char="•"/>
            </a:pPr>
            <a:r>
              <a:rPr lang="en-US" sz="1800">
                <a:latin typeface="Montserrat"/>
                <a:ea typeface="Montserrat"/>
                <a:cs typeface="Montserrat"/>
                <a:sym typeface="Montserrat"/>
              </a:rPr>
              <a:t>Please adhere to the 24-hour policy.  DO NOT confront a coach after a practice, game, etc. </a:t>
            </a:r>
            <a:endParaRPr/>
          </a:p>
          <a:p>
            <a:pPr marL="457200" lvl="1" indent="0" algn="l" rtl="0">
              <a:lnSpc>
                <a:spcPct val="90000"/>
              </a:lnSpc>
              <a:spcBef>
                <a:spcPts val="1200"/>
              </a:spcBef>
              <a:spcAft>
                <a:spcPts val="0"/>
              </a:spcAft>
              <a:buClr>
                <a:schemeClr val="lt1"/>
              </a:buClr>
              <a:buSzPct val="100000"/>
              <a:buNone/>
            </a:pPr>
            <a:endParaRPr sz="1800">
              <a:latin typeface="Montserrat"/>
              <a:ea typeface="Montserrat"/>
              <a:cs typeface="Montserrat"/>
              <a:sym typeface="Montserrat"/>
            </a:endParaRPr>
          </a:p>
          <a:p>
            <a:pPr marL="228600" lvl="0" indent="-122872" algn="l" rtl="0">
              <a:lnSpc>
                <a:spcPct val="90000"/>
              </a:lnSpc>
              <a:spcBef>
                <a:spcPts val="1800"/>
              </a:spcBef>
              <a:spcAft>
                <a:spcPts val="0"/>
              </a:spcAft>
              <a:buClr>
                <a:schemeClr val="lt1"/>
              </a:buClr>
              <a:buSzPct val="100000"/>
              <a:buNone/>
            </a:pPr>
            <a:endParaRPr sz="1800">
              <a:latin typeface="Montserrat"/>
              <a:ea typeface="Montserrat"/>
              <a:cs typeface="Montserrat"/>
              <a:sym typeface="Montserrat"/>
            </a:endParaRPr>
          </a:p>
          <a:p>
            <a:pPr marL="228600" lvl="0" indent="-122872" algn="l" rtl="0">
              <a:lnSpc>
                <a:spcPct val="90000"/>
              </a:lnSpc>
              <a:spcBef>
                <a:spcPts val="1800"/>
              </a:spcBef>
              <a:spcAft>
                <a:spcPts val="0"/>
              </a:spcAft>
              <a:buClr>
                <a:schemeClr val="lt1"/>
              </a:buClr>
              <a:buSzPct val="100000"/>
              <a:buNone/>
            </a:pPr>
            <a:endParaRPr sz="1800">
              <a:latin typeface="Montserrat"/>
              <a:ea typeface="Montserrat"/>
              <a:cs typeface="Montserrat"/>
              <a:sym typeface="Montserrat"/>
            </a:endParaRPr>
          </a:p>
        </p:txBody>
      </p:sp>
      <p:pic>
        <p:nvPicPr>
          <p:cNvPr id="157" name="Google Shape;157;p23"/>
          <p:cNvPicPr preferRelativeResize="0"/>
          <p:nvPr/>
        </p:nvPicPr>
        <p:blipFill rotWithShape="1">
          <a:blip r:embed="rId3">
            <a:alphaModFix/>
          </a:blip>
          <a:srcRect/>
          <a:stretch/>
        </p:blipFill>
        <p:spPr>
          <a:xfrm>
            <a:off x="8915400" y="2819400"/>
            <a:ext cx="2716211" cy="193387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1066800" y="266700"/>
            <a:ext cx="10058400" cy="8382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000"/>
              <a:buFont typeface="Impact"/>
              <a:buNone/>
            </a:pPr>
            <a:r>
              <a:rPr lang="en-US" sz="4000" b="1"/>
              <a:t>Dress Code</a:t>
            </a:r>
            <a:endParaRPr/>
          </a:p>
        </p:txBody>
      </p:sp>
      <p:sp>
        <p:nvSpPr>
          <p:cNvPr id="163" name="Google Shape;163;p24"/>
          <p:cNvSpPr txBox="1">
            <a:spLocks noGrp="1"/>
          </p:cNvSpPr>
          <p:nvPr>
            <p:ph type="body" idx="1"/>
          </p:nvPr>
        </p:nvSpPr>
        <p:spPr>
          <a:xfrm>
            <a:off x="1066800" y="1447800"/>
            <a:ext cx="10058400" cy="4343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000"/>
              <a:buChar char="•"/>
            </a:pPr>
            <a:r>
              <a:rPr lang="en-US" sz="2000">
                <a:latin typeface="Montserrat"/>
                <a:ea typeface="Montserrat"/>
                <a:cs typeface="Montserrat"/>
                <a:sym typeface="Montserrat"/>
              </a:rPr>
              <a:t>Student-athletes need to adhere to the school and district policy dress code at all times.</a:t>
            </a:r>
            <a:endParaRPr/>
          </a:p>
          <a:p>
            <a:pPr marL="228600" lvl="0" indent="-228600" algn="l" rtl="0">
              <a:lnSpc>
                <a:spcPct val="90000"/>
              </a:lnSpc>
              <a:spcBef>
                <a:spcPts val="1800"/>
              </a:spcBef>
              <a:spcAft>
                <a:spcPts val="0"/>
              </a:spcAft>
              <a:buClr>
                <a:schemeClr val="lt1"/>
              </a:buClr>
              <a:buSzPts val="2000"/>
              <a:buChar char="•"/>
            </a:pPr>
            <a:r>
              <a:rPr lang="en-US" sz="2000" b="1">
                <a:latin typeface="Montserrat"/>
                <a:ea typeface="Montserrat"/>
                <a:cs typeface="Montserrat"/>
                <a:sym typeface="Montserrat"/>
              </a:rPr>
              <a:t>REQUIRED</a:t>
            </a:r>
            <a:r>
              <a:rPr lang="en-US" sz="2000">
                <a:latin typeface="Montserrat"/>
                <a:ea typeface="Montserrat"/>
                <a:cs typeface="Montserrat"/>
                <a:sym typeface="Montserrat"/>
              </a:rPr>
              <a:t>: basketball/court shoes, basketball shorts (appropriate length) and socks. All gear must be in team/school colors. </a:t>
            </a:r>
            <a:endParaRPr/>
          </a:p>
          <a:p>
            <a:pPr marL="228600" lvl="0" indent="-228600" algn="l" rtl="0">
              <a:lnSpc>
                <a:spcPct val="90000"/>
              </a:lnSpc>
              <a:spcBef>
                <a:spcPts val="1800"/>
              </a:spcBef>
              <a:spcAft>
                <a:spcPts val="0"/>
              </a:spcAft>
              <a:buClr>
                <a:schemeClr val="lt1"/>
              </a:buClr>
              <a:buSzPts val="2000"/>
              <a:buChar char="•"/>
            </a:pPr>
            <a:r>
              <a:rPr lang="en-US" sz="2000">
                <a:latin typeface="Montserrat"/>
                <a:ea typeface="Montserrat"/>
                <a:cs typeface="Montserrat"/>
                <a:sym typeface="Montserrat"/>
              </a:rPr>
              <a:t>Team Jerseys, practice gear, warm-ups, etc. will be provided. It is the responsibility of the athlete to take care of everything she is given. This includes proper washing/drying.</a:t>
            </a:r>
            <a:endParaRPr/>
          </a:p>
          <a:p>
            <a:pPr marL="228600" lvl="0" indent="-228600" algn="l" rtl="0">
              <a:lnSpc>
                <a:spcPct val="90000"/>
              </a:lnSpc>
              <a:spcBef>
                <a:spcPts val="1800"/>
              </a:spcBef>
              <a:spcAft>
                <a:spcPts val="0"/>
              </a:spcAft>
              <a:buClr>
                <a:schemeClr val="lt1"/>
              </a:buClr>
              <a:buSzPts val="2000"/>
              <a:buChar char="•"/>
            </a:pPr>
            <a:r>
              <a:rPr lang="en-US" sz="2000">
                <a:latin typeface="Montserrat"/>
                <a:ea typeface="Montserrat"/>
                <a:cs typeface="Montserrat"/>
                <a:sym typeface="Montserrat"/>
              </a:rPr>
              <a:t>Only Oakdale colors (black, red, white, yellow, &amp; possibly gray) will be allowed at practices and games.</a:t>
            </a:r>
            <a:endParaRPr/>
          </a:p>
          <a:p>
            <a:pPr marL="228600" lvl="0" indent="-228600" algn="l" rtl="0">
              <a:lnSpc>
                <a:spcPct val="90000"/>
              </a:lnSpc>
              <a:spcBef>
                <a:spcPts val="1800"/>
              </a:spcBef>
              <a:spcAft>
                <a:spcPts val="0"/>
              </a:spcAft>
              <a:buClr>
                <a:schemeClr val="lt1"/>
              </a:buClr>
              <a:buSzPts val="2000"/>
              <a:buChar char="•"/>
            </a:pPr>
            <a:r>
              <a:rPr lang="en-US" sz="2000">
                <a:latin typeface="Montserrat"/>
                <a:ea typeface="Montserrat"/>
                <a:cs typeface="Montserrat"/>
                <a:sym typeface="Montserrat"/>
              </a:rPr>
              <a:t>Varsity leaders will determine the daily dress code.</a:t>
            </a:r>
            <a:endParaRPr/>
          </a:p>
          <a:p>
            <a:pPr marL="228600" lvl="0" indent="-101600" algn="l" rtl="0">
              <a:lnSpc>
                <a:spcPct val="90000"/>
              </a:lnSpc>
              <a:spcBef>
                <a:spcPts val="1800"/>
              </a:spcBef>
              <a:spcAft>
                <a:spcPts val="0"/>
              </a:spcAft>
              <a:buClr>
                <a:schemeClr val="lt1"/>
              </a:buClr>
              <a:buSzPts val="2000"/>
              <a:buNone/>
            </a:pPr>
            <a:endParaRPr sz="2000">
              <a:latin typeface="Montserrat"/>
              <a:ea typeface="Montserrat"/>
              <a:cs typeface="Montserrat"/>
              <a:sym typeface="Montserrat"/>
            </a:endParaRPr>
          </a:p>
          <a:p>
            <a:pPr marL="228600" lvl="0" indent="-101600" algn="l" rtl="0">
              <a:lnSpc>
                <a:spcPct val="90000"/>
              </a:lnSpc>
              <a:spcBef>
                <a:spcPts val="1800"/>
              </a:spcBef>
              <a:spcAft>
                <a:spcPts val="0"/>
              </a:spcAft>
              <a:buClr>
                <a:schemeClr val="lt1"/>
              </a:buClr>
              <a:buSzPts val="2000"/>
              <a:buNone/>
            </a:pPr>
            <a:endParaRPr sz="2000">
              <a:latin typeface="Montserrat"/>
              <a:ea typeface="Montserrat"/>
              <a:cs typeface="Montserrat"/>
              <a:sym typeface="Montserrat"/>
            </a:endParaRPr>
          </a:p>
        </p:txBody>
      </p:sp>
      <p:pic>
        <p:nvPicPr>
          <p:cNvPr id="164" name="Google Shape;164;p24" descr="Image result for dress code clipart"/>
          <p:cNvPicPr preferRelativeResize="0"/>
          <p:nvPr/>
        </p:nvPicPr>
        <p:blipFill rotWithShape="1">
          <a:blip r:embed="rId3">
            <a:alphaModFix/>
          </a:blip>
          <a:srcRect/>
          <a:stretch/>
        </p:blipFill>
        <p:spPr>
          <a:xfrm>
            <a:off x="3962400" y="5594350"/>
            <a:ext cx="4454631" cy="1111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1066800" y="304800"/>
            <a:ext cx="10058400" cy="7620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000"/>
              <a:buFont typeface="Impact"/>
              <a:buNone/>
            </a:pPr>
            <a:r>
              <a:rPr lang="en-US" sz="4000" b="1"/>
              <a:t>Playing Time</a:t>
            </a:r>
            <a:endParaRPr/>
          </a:p>
        </p:txBody>
      </p:sp>
      <p:pic>
        <p:nvPicPr>
          <p:cNvPr id="170" name="Google Shape;170;p25" descr="Lady Indians Basketball Skills Clinic"/>
          <p:cNvPicPr preferRelativeResize="0"/>
          <p:nvPr/>
        </p:nvPicPr>
        <p:blipFill rotWithShape="1">
          <a:blip r:embed="rId3">
            <a:alphaModFix/>
          </a:blip>
          <a:srcRect/>
          <a:stretch/>
        </p:blipFill>
        <p:spPr>
          <a:xfrm>
            <a:off x="1415987" y="1676401"/>
            <a:ext cx="4147946" cy="4343400"/>
          </a:xfrm>
          <a:prstGeom prst="rect">
            <a:avLst/>
          </a:prstGeom>
          <a:noFill/>
          <a:ln>
            <a:noFill/>
          </a:ln>
        </p:spPr>
      </p:pic>
      <p:sp>
        <p:nvSpPr>
          <p:cNvPr id="171" name="Google Shape;171;p25"/>
          <p:cNvSpPr txBox="1">
            <a:spLocks noGrp="1"/>
          </p:cNvSpPr>
          <p:nvPr>
            <p:ph type="body" idx="2"/>
          </p:nvPr>
        </p:nvSpPr>
        <p:spPr>
          <a:xfrm>
            <a:off x="6248400" y="1447800"/>
            <a:ext cx="5562600" cy="51054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1700"/>
              <a:buChar char="•"/>
            </a:pPr>
            <a:r>
              <a:rPr lang="en-US" sz="1700">
                <a:latin typeface="Montserrat"/>
                <a:ea typeface="Montserrat"/>
                <a:cs typeface="Montserrat"/>
                <a:sym typeface="Montserrat"/>
              </a:rPr>
              <a:t>Playing time will be determined by 3 factors:</a:t>
            </a:r>
            <a:endParaRPr/>
          </a:p>
          <a:p>
            <a:pPr marL="914400" lvl="1" indent="-514350" algn="l" rtl="0">
              <a:lnSpc>
                <a:spcPct val="90000"/>
              </a:lnSpc>
              <a:spcBef>
                <a:spcPts val="1200"/>
              </a:spcBef>
              <a:spcAft>
                <a:spcPts val="0"/>
              </a:spcAft>
              <a:buClr>
                <a:schemeClr val="lt1"/>
              </a:buClr>
              <a:buSzPts val="1700"/>
              <a:buFont typeface="Montserrat"/>
              <a:buAutoNum type="arabicParenR"/>
            </a:pPr>
            <a:r>
              <a:rPr lang="en-US" sz="1700" b="1">
                <a:latin typeface="Montserrat"/>
                <a:ea typeface="Montserrat"/>
                <a:cs typeface="Montserrat"/>
                <a:sym typeface="Montserrat"/>
              </a:rPr>
              <a:t>Attendance– </a:t>
            </a:r>
            <a:r>
              <a:rPr lang="en-US" sz="1700">
                <a:latin typeface="Montserrat"/>
                <a:ea typeface="Montserrat"/>
                <a:cs typeface="Montserrat"/>
                <a:sym typeface="Montserrat"/>
              </a:rPr>
              <a:t>refers to “showing up” both physically and mentally to practices, games, &amp; other team activities</a:t>
            </a:r>
            <a:endParaRPr sz="1700" b="1">
              <a:latin typeface="Montserrat"/>
              <a:ea typeface="Montserrat"/>
              <a:cs typeface="Montserrat"/>
              <a:sym typeface="Montserrat"/>
            </a:endParaRPr>
          </a:p>
          <a:p>
            <a:pPr marL="914400" lvl="1" indent="-514350" algn="l" rtl="0">
              <a:lnSpc>
                <a:spcPct val="90000"/>
              </a:lnSpc>
              <a:spcBef>
                <a:spcPts val="1200"/>
              </a:spcBef>
              <a:spcAft>
                <a:spcPts val="0"/>
              </a:spcAft>
              <a:buClr>
                <a:schemeClr val="lt1"/>
              </a:buClr>
              <a:buSzPts val="1700"/>
              <a:buFont typeface="Montserrat"/>
              <a:buAutoNum type="arabicParenR"/>
            </a:pPr>
            <a:r>
              <a:rPr lang="en-US" sz="1700" b="1">
                <a:latin typeface="Montserrat"/>
                <a:ea typeface="Montserrat"/>
                <a:cs typeface="Montserrat"/>
                <a:sym typeface="Montserrat"/>
              </a:rPr>
              <a:t>Attitude– </a:t>
            </a:r>
            <a:r>
              <a:rPr lang="en-US" sz="1700">
                <a:latin typeface="Montserrat"/>
                <a:ea typeface="Montserrat"/>
                <a:cs typeface="Montserrat"/>
                <a:sym typeface="Montserrat"/>
              </a:rPr>
              <a:t>refers to a positive “I can” attitude, willing to try what is asked of her (be coachable), and supportive of her teammates</a:t>
            </a:r>
            <a:endParaRPr sz="1700" b="1">
              <a:latin typeface="Montserrat"/>
              <a:ea typeface="Montserrat"/>
              <a:cs typeface="Montserrat"/>
              <a:sym typeface="Montserrat"/>
            </a:endParaRPr>
          </a:p>
          <a:p>
            <a:pPr marL="914400" lvl="1" indent="-514350" algn="l" rtl="0">
              <a:lnSpc>
                <a:spcPct val="90000"/>
              </a:lnSpc>
              <a:spcBef>
                <a:spcPts val="1200"/>
              </a:spcBef>
              <a:spcAft>
                <a:spcPts val="0"/>
              </a:spcAft>
              <a:buClr>
                <a:schemeClr val="lt1"/>
              </a:buClr>
              <a:buSzPts val="1700"/>
              <a:buFont typeface="Montserrat"/>
              <a:buAutoNum type="arabicParenR"/>
            </a:pPr>
            <a:r>
              <a:rPr lang="en-US" sz="1700" b="1">
                <a:latin typeface="Montserrat"/>
                <a:ea typeface="Montserrat"/>
                <a:cs typeface="Montserrat"/>
                <a:sym typeface="Montserrat"/>
              </a:rPr>
              <a:t>Skill– </a:t>
            </a:r>
            <a:r>
              <a:rPr lang="en-US" sz="1700">
                <a:latin typeface="Montserrat"/>
                <a:ea typeface="Montserrat"/>
                <a:cs typeface="Montserrat"/>
                <a:sym typeface="Montserrat"/>
              </a:rPr>
              <a:t>refers to the physical and mental capabilities when completing required movements and plays </a:t>
            </a:r>
            <a:endParaRPr/>
          </a:p>
          <a:p>
            <a:pPr marL="228600" lvl="0" indent="-228600" algn="l" rtl="0">
              <a:lnSpc>
                <a:spcPct val="90000"/>
              </a:lnSpc>
              <a:spcBef>
                <a:spcPts val="1800"/>
              </a:spcBef>
              <a:spcAft>
                <a:spcPts val="0"/>
              </a:spcAft>
              <a:buClr>
                <a:schemeClr val="lt1"/>
              </a:buClr>
              <a:buSzPts val="1700"/>
              <a:buChar char="•"/>
            </a:pPr>
            <a:r>
              <a:rPr lang="en-US" sz="1700">
                <a:latin typeface="Montserrat"/>
                <a:ea typeface="Montserrat"/>
                <a:cs typeface="Montserrat"/>
                <a:sym typeface="Montserrat"/>
              </a:rPr>
              <a:t>Playing time will not always be equal.</a:t>
            </a:r>
            <a:endParaRPr/>
          </a:p>
          <a:p>
            <a:pPr marL="228600" lvl="0" indent="-228600" algn="l" rtl="0">
              <a:lnSpc>
                <a:spcPct val="90000"/>
              </a:lnSpc>
              <a:spcBef>
                <a:spcPts val="1800"/>
              </a:spcBef>
              <a:spcAft>
                <a:spcPts val="0"/>
              </a:spcAft>
              <a:buClr>
                <a:schemeClr val="lt1"/>
              </a:buClr>
              <a:buSzPts val="1700"/>
              <a:buChar char="•"/>
            </a:pPr>
            <a:r>
              <a:rPr lang="en-US" sz="1700">
                <a:latin typeface="Montserrat"/>
                <a:ea typeface="Montserrat"/>
                <a:cs typeface="Montserrat"/>
                <a:sym typeface="Montserrat"/>
              </a:rPr>
              <a:t>We place an emphasis on positive attitude, hard work, progress, and improvement.</a:t>
            </a:r>
            <a:endParaRPr/>
          </a:p>
          <a:p>
            <a:pPr marL="228600" lvl="0" indent="-228600" algn="l" rtl="0">
              <a:lnSpc>
                <a:spcPct val="90000"/>
              </a:lnSpc>
              <a:spcBef>
                <a:spcPts val="1800"/>
              </a:spcBef>
              <a:spcAft>
                <a:spcPts val="0"/>
              </a:spcAft>
              <a:buClr>
                <a:schemeClr val="lt1"/>
              </a:buClr>
              <a:buSzPts val="1700"/>
              <a:buChar char="•"/>
            </a:pPr>
            <a:r>
              <a:rPr lang="en-US" sz="1700">
                <a:latin typeface="Montserrat"/>
                <a:ea typeface="Montserrat"/>
                <a:cs typeface="Montserrat"/>
                <a:sym typeface="Montserrat"/>
              </a:rPr>
              <a:t>A high level of skill DOES NOT ensure playing time!</a:t>
            </a:r>
            <a:endParaRPr/>
          </a:p>
          <a:p>
            <a:pPr marL="228600" lvl="0" indent="-120650" algn="l" rtl="0">
              <a:lnSpc>
                <a:spcPct val="90000"/>
              </a:lnSpc>
              <a:spcBef>
                <a:spcPts val="1800"/>
              </a:spcBef>
              <a:spcAft>
                <a:spcPts val="0"/>
              </a:spcAft>
              <a:buClr>
                <a:schemeClr val="lt1"/>
              </a:buClr>
              <a:buSzPts val="1700"/>
              <a:buNone/>
            </a:pPr>
            <a:endParaRPr sz="1700">
              <a:latin typeface="Montserrat"/>
              <a:ea typeface="Montserrat"/>
              <a:cs typeface="Montserrat"/>
              <a:sym typeface="Montserrat"/>
            </a:endParaRPr>
          </a:p>
          <a:p>
            <a:pPr marL="228600" lvl="0" indent="-120650" algn="l" rtl="0">
              <a:lnSpc>
                <a:spcPct val="90000"/>
              </a:lnSpc>
              <a:spcBef>
                <a:spcPts val="1800"/>
              </a:spcBef>
              <a:spcAft>
                <a:spcPts val="0"/>
              </a:spcAft>
              <a:buClr>
                <a:schemeClr val="lt1"/>
              </a:buClr>
              <a:buSzPts val="1700"/>
              <a:buNone/>
            </a:pPr>
            <a:endParaRPr sz="1700">
              <a:latin typeface="Montserrat"/>
              <a:ea typeface="Montserrat"/>
              <a:cs typeface="Montserrat"/>
              <a:sym typeface="Montserra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txBox="1">
            <a:spLocks noGrp="1"/>
          </p:cNvSpPr>
          <p:nvPr>
            <p:ph type="title"/>
          </p:nvPr>
        </p:nvSpPr>
        <p:spPr>
          <a:xfrm>
            <a:off x="1981200" y="228600"/>
            <a:ext cx="8229600" cy="88699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000"/>
              <a:buFont typeface="Impact"/>
              <a:buNone/>
            </a:pPr>
            <a:r>
              <a:rPr lang="en-US" sz="4000" b="1"/>
              <a:t>Fundraising</a:t>
            </a:r>
            <a:endParaRPr/>
          </a:p>
        </p:txBody>
      </p:sp>
      <p:sp>
        <p:nvSpPr>
          <p:cNvPr id="177" name="Google Shape;177;p26"/>
          <p:cNvSpPr txBox="1">
            <a:spLocks noGrp="1"/>
          </p:cNvSpPr>
          <p:nvPr>
            <p:ph type="body" idx="1"/>
          </p:nvPr>
        </p:nvSpPr>
        <p:spPr>
          <a:xfrm>
            <a:off x="1676400" y="1600200"/>
            <a:ext cx="8610600" cy="4525963"/>
          </a:xfrm>
          <a:prstGeom prst="rect">
            <a:avLst/>
          </a:prstGeom>
          <a:noFill/>
          <a:ln>
            <a:noFill/>
          </a:ln>
        </p:spPr>
        <p:txBody>
          <a:bodyPr spcFirstLastPara="1" wrap="square" lIns="91425" tIns="45700" rIns="91425" bIns="45700" anchor="t" anchorCtr="0">
            <a:noAutofit/>
          </a:bodyPr>
          <a:lstStyle/>
          <a:p>
            <a:pPr marL="228600" lvl="0" indent="-222250" algn="l" rtl="0">
              <a:lnSpc>
                <a:spcPct val="70000"/>
              </a:lnSpc>
              <a:spcBef>
                <a:spcPts val="0"/>
              </a:spcBef>
              <a:spcAft>
                <a:spcPts val="0"/>
              </a:spcAft>
              <a:buClr>
                <a:schemeClr val="lt1"/>
              </a:buClr>
              <a:buSzPts val="1750"/>
              <a:buChar char="•"/>
            </a:pPr>
            <a:r>
              <a:rPr lang="en-US" sz="1750">
                <a:latin typeface="Montserrat"/>
                <a:ea typeface="Montserrat"/>
                <a:cs typeface="Montserrat"/>
                <a:sym typeface="Montserrat"/>
              </a:rPr>
              <a:t>We are not a fully funded program.  Raising money is a key component to high school sports.</a:t>
            </a:r>
            <a:endParaRPr sz="2060"/>
          </a:p>
          <a:p>
            <a:pPr marL="228600" lvl="0" indent="-222250" algn="l" rtl="0">
              <a:lnSpc>
                <a:spcPct val="70000"/>
              </a:lnSpc>
              <a:spcBef>
                <a:spcPts val="1800"/>
              </a:spcBef>
              <a:spcAft>
                <a:spcPts val="0"/>
              </a:spcAft>
              <a:buClr>
                <a:schemeClr val="lt1"/>
              </a:buClr>
              <a:buSzPts val="1750"/>
              <a:buChar char="•"/>
            </a:pPr>
            <a:r>
              <a:rPr lang="en-US" sz="1750">
                <a:latin typeface="Montserrat"/>
                <a:ea typeface="Montserrat"/>
                <a:cs typeface="Montserrat"/>
                <a:sym typeface="Montserrat"/>
              </a:rPr>
              <a:t>My goal= minimal work with maximum returns!</a:t>
            </a:r>
            <a:endParaRPr sz="2060"/>
          </a:p>
          <a:p>
            <a:pPr marL="228600" lvl="0" indent="-222250" algn="l" rtl="0">
              <a:lnSpc>
                <a:spcPct val="70000"/>
              </a:lnSpc>
              <a:spcBef>
                <a:spcPts val="1800"/>
              </a:spcBef>
              <a:spcAft>
                <a:spcPts val="0"/>
              </a:spcAft>
              <a:buClr>
                <a:schemeClr val="lt1"/>
              </a:buClr>
              <a:buSzPts val="1750"/>
              <a:buChar char="•"/>
            </a:pPr>
            <a:r>
              <a:rPr lang="en-US" sz="1750">
                <a:latin typeface="Montserrat"/>
                <a:ea typeface="Montserrat"/>
                <a:cs typeface="Montserrat"/>
                <a:sym typeface="Montserrat"/>
              </a:rPr>
              <a:t>Student-athletes are expected to carry their weight and fulfill their commitment to raising funds.</a:t>
            </a:r>
            <a:endParaRPr sz="2060"/>
          </a:p>
          <a:p>
            <a:pPr marL="228600" lvl="0" indent="-222250" algn="l" rtl="0">
              <a:lnSpc>
                <a:spcPct val="70000"/>
              </a:lnSpc>
              <a:spcBef>
                <a:spcPts val="1800"/>
              </a:spcBef>
              <a:spcAft>
                <a:spcPts val="0"/>
              </a:spcAft>
              <a:buClr>
                <a:schemeClr val="lt1"/>
              </a:buClr>
              <a:buSzPts val="1750"/>
              <a:buChar char="•"/>
            </a:pPr>
            <a:r>
              <a:rPr lang="en-US" sz="1750">
                <a:latin typeface="Montserrat"/>
                <a:ea typeface="Montserrat"/>
                <a:cs typeface="Montserrat"/>
                <a:sym typeface="Montserrat"/>
              </a:rPr>
              <a:t>Fall Dinner Fundraiser– </a:t>
            </a:r>
            <a:r>
              <a:rPr lang="en-US" sz="1750">
                <a:solidFill>
                  <a:srgbClr val="FF0000"/>
                </a:solidFill>
                <a:highlight>
                  <a:srgbClr val="FFFF00"/>
                </a:highlight>
                <a:latin typeface="Montserrat"/>
                <a:ea typeface="Montserrat"/>
                <a:cs typeface="Montserrat"/>
                <a:sym typeface="Montserrat"/>
              </a:rPr>
              <a:t>Thursday, October 21</a:t>
            </a:r>
            <a:r>
              <a:rPr lang="en-US" sz="1750" baseline="30000">
                <a:solidFill>
                  <a:srgbClr val="FF0000"/>
                </a:solidFill>
                <a:highlight>
                  <a:srgbClr val="FFFF00"/>
                </a:highlight>
                <a:latin typeface="Montserrat"/>
                <a:ea typeface="Montserrat"/>
                <a:cs typeface="Montserrat"/>
                <a:sym typeface="Montserrat"/>
              </a:rPr>
              <a:t>st</a:t>
            </a:r>
            <a:r>
              <a:rPr lang="en-US" sz="1750">
                <a:solidFill>
                  <a:srgbClr val="FF0000"/>
                </a:solidFill>
                <a:highlight>
                  <a:srgbClr val="FFFF00"/>
                </a:highlight>
                <a:latin typeface="Montserrat"/>
                <a:ea typeface="Montserrat"/>
                <a:cs typeface="Montserrat"/>
                <a:sym typeface="Montserrat"/>
              </a:rPr>
              <a:t> @ House of Beef </a:t>
            </a:r>
            <a:endParaRPr sz="2060"/>
          </a:p>
          <a:p>
            <a:pPr marL="502919" lvl="1" indent="-226059" algn="l" rtl="0">
              <a:lnSpc>
                <a:spcPct val="70000"/>
              </a:lnSpc>
              <a:spcBef>
                <a:spcPts val="1200"/>
              </a:spcBef>
              <a:spcAft>
                <a:spcPts val="0"/>
              </a:spcAft>
              <a:buClr>
                <a:schemeClr val="lt1"/>
              </a:buClr>
              <a:buSzPts val="1440"/>
              <a:buChar char="•"/>
            </a:pPr>
            <a:r>
              <a:rPr lang="en-US" sz="1440">
                <a:latin typeface="Montserrat"/>
                <a:ea typeface="Montserrat"/>
                <a:cs typeface="Montserrat"/>
                <a:sym typeface="Montserrat"/>
              </a:rPr>
              <a:t>Each player was required to minimally sell 2 tickets and work with a partner to find a silent auction item.</a:t>
            </a:r>
            <a:endParaRPr sz="1440">
              <a:latin typeface="Montserrat"/>
              <a:ea typeface="Montserrat"/>
              <a:cs typeface="Montserrat"/>
              <a:sym typeface="Montserrat"/>
            </a:endParaRPr>
          </a:p>
          <a:p>
            <a:pPr marL="502919" lvl="1" indent="-226059" algn="l" rtl="0">
              <a:lnSpc>
                <a:spcPct val="70000"/>
              </a:lnSpc>
              <a:spcBef>
                <a:spcPts val="1200"/>
              </a:spcBef>
              <a:spcAft>
                <a:spcPts val="0"/>
              </a:spcAft>
              <a:buSzPts val="1440"/>
              <a:buFont typeface="Montserrat"/>
              <a:buChar char="•"/>
            </a:pPr>
            <a:r>
              <a:rPr lang="en-US" sz="1440">
                <a:latin typeface="Montserrat"/>
                <a:ea typeface="Montserrat"/>
                <a:cs typeface="Montserrat"/>
                <a:sym typeface="Montserrat"/>
              </a:rPr>
              <a:t>We raised approximately $3,500</a:t>
            </a:r>
            <a:endParaRPr sz="1440">
              <a:latin typeface="Montserrat"/>
              <a:ea typeface="Montserrat"/>
              <a:cs typeface="Montserrat"/>
              <a:sym typeface="Montserrat"/>
            </a:endParaRPr>
          </a:p>
          <a:p>
            <a:pPr marL="228600" lvl="0" indent="-222250" algn="l" rtl="0">
              <a:lnSpc>
                <a:spcPct val="70000"/>
              </a:lnSpc>
              <a:spcBef>
                <a:spcPts val="1800"/>
              </a:spcBef>
              <a:spcAft>
                <a:spcPts val="0"/>
              </a:spcAft>
              <a:buClr>
                <a:schemeClr val="lt1"/>
              </a:buClr>
              <a:buSzPts val="1750"/>
              <a:buChar char="•"/>
            </a:pPr>
            <a:r>
              <a:rPr lang="en-US" sz="1750">
                <a:latin typeface="Montserrat"/>
                <a:ea typeface="Montserrat"/>
                <a:cs typeface="Montserrat"/>
                <a:sym typeface="Montserrat"/>
              </a:rPr>
              <a:t>We encourage you to join the OHS Booster Club and actively participate as well.</a:t>
            </a:r>
            <a:endParaRPr sz="2060"/>
          </a:p>
          <a:p>
            <a:pPr marL="502919" lvl="1" indent="-226059" algn="l" rtl="0">
              <a:lnSpc>
                <a:spcPct val="70000"/>
              </a:lnSpc>
              <a:spcBef>
                <a:spcPts val="1200"/>
              </a:spcBef>
              <a:spcAft>
                <a:spcPts val="0"/>
              </a:spcAft>
              <a:buClr>
                <a:schemeClr val="lt1"/>
              </a:buClr>
              <a:buSzPts val="1440"/>
              <a:buChar char="•"/>
            </a:pPr>
            <a:r>
              <a:rPr lang="en-US" sz="1440">
                <a:latin typeface="Montserrat"/>
                <a:ea typeface="Montserrat"/>
                <a:cs typeface="Montserrat"/>
                <a:sym typeface="Montserrat"/>
              </a:rPr>
              <a:t>We are required to work the concessions during the football season for Boosters and we need parents to volunteer to help!  </a:t>
            </a:r>
            <a:endParaRPr sz="1440">
              <a:latin typeface="Montserrat"/>
              <a:ea typeface="Montserrat"/>
              <a:cs typeface="Montserrat"/>
              <a:sym typeface="Montserrat"/>
            </a:endParaRPr>
          </a:p>
          <a:p>
            <a:pPr marL="228600" lvl="0" indent="-218440" algn="l" rtl="0">
              <a:lnSpc>
                <a:spcPct val="70000"/>
              </a:lnSpc>
              <a:spcBef>
                <a:spcPts val="1800"/>
              </a:spcBef>
              <a:spcAft>
                <a:spcPts val="0"/>
              </a:spcAft>
              <a:buClr>
                <a:schemeClr val="lt1"/>
              </a:buClr>
              <a:buSzPts val="2060"/>
              <a:buChar char="•"/>
            </a:pPr>
            <a:r>
              <a:rPr lang="en-US" sz="2060">
                <a:latin typeface="Montserrat"/>
                <a:ea typeface="Montserrat"/>
                <a:cs typeface="Montserrat"/>
                <a:sym typeface="Montserrat"/>
              </a:rPr>
              <a:t>Game Day Concessions</a:t>
            </a:r>
            <a:endParaRPr sz="2060"/>
          </a:p>
          <a:p>
            <a:pPr marL="777240" lvl="2" indent="-224154" algn="l" rtl="0">
              <a:lnSpc>
                <a:spcPct val="70000"/>
              </a:lnSpc>
              <a:spcBef>
                <a:spcPts val="600"/>
              </a:spcBef>
              <a:spcAft>
                <a:spcPts val="0"/>
              </a:spcAft>
              <a:buClr>
                <a:schemeClr val="lt1"/>
              </a:buClr>
              <a:buSzPts val="1595"/>
              <a:buChar char="•"/>
            </a:pPr>
            <a:r>
              <a:rPr lang="en-US" sz="1595">
                <a:latin typeface="Montserrat"/>
                <a:ea typeface="Montserrat"/>
                <a:cs typeface="Montserrat"/>
                <a:sym typeface="Montserrat"/>
              </a:rPr>
              <a:t>Please volunteer to help! You can work when your child/athlete is </a:t>
            </a:r>
            <a:r>
              <a:rPr lang="en-US" sz="1595" b="1">
                <a:latin typeface="Montserrat"/>
                <a:ea typeface="Montserrat"/>
                <a:cs typeface="Montserrat"/>
                <a:sym typeface="Montserrat"/>
              </a:rPr>
              <a:t>NOT</a:t>
            </a:r>
            <a:r>
              <a:rPr lang="en-US" sz="1595">
                <a:latin typeface="Montserrat"/>
                <a:ea typeface="Montserrat"/>
                <a:cs typeface="Montserrat"/>
                <a:sym typeface="Montserrat"/>
              </a:rPr>
              <a:t> playing.</a:t>
            </a:r>
            <a:endParaRPr sz="1595"/>
          </a:p>
          <a:p>
            <a:pPr marL="457200" lvl="1" indent="0" algn="l" rtl="0">
              <a:lnSpc>
                <a:spcPct val="70000"/>
              </a:lnSpc>
              <a:spcBef>
                <a:spcPts val="1200"/>
              </a:spcBef>
              <a:spcAft>
                <a:spcPts val="0"/>
              </a:spcAft>
              <a:buClr>
                <a:schemeClr val="lt1"/>
              </a:buClr>
              <a:buSzPts val="1240"/>
              <a:buNone/>
            </a:pPr>
            <a:endParaRPr sz="1440">
              <a:latin typeface="Montserrat"/>
              <a:ea typeface="Montserrat"/>
              <a:cs typeface="Montserrat"/>
              <a:sym typeface="Montserrat"/>
            </a:endParaRPr>
          </a:p>
        </p:txBody>
      </p:sp>
      <p:pic>
        <p:nvPicPr>
          <p:cNvPr id="178" name="Google Shape;178;p26" descr="fund-raiser%20clipart"/>
          <p:cNvPicPr preferRelativeResize="0"/>
          <p:nvPr/>
        </p:nvPicPr>
        <p:blipFill rotWithShape="1">
          <a:blip r:embed="rId3">
            <a:alphaModFix/>
          </a:blip>
          <a:srcRect/>
          <a:stretch/>
        </p:blipFill>
        <p:spPr>
          <a:xfrm rot="-1463340">
            <a:off x="315283" y="455588"/>
            <a:ext cx="1719262" cy="1160462"/>
          </a:xfrm>
          <a:prstGeom prst="rect">
            <a:avLst/>
          </a:prstGeom>
          <a:noFill/>
          <a:ln>
            <a:noFill/>
          </a:ln>
        </p:spPr>
      </p:pic>
      <p:pic>
        <p:nvPicPr>
          <p:cNvPr id="179" name="Google Shape;179;p26" descr="Related image"/>
          <p:cNvPicPr preferRelativeResize="0"/>
          <p:nvPr/>
        </p:nvPicPr>
        <p:blipFill rotWithShape="1">
          <a:blip r:embed="rId4">
            <a:alphaModFix/>
          </a:blip>
          <a:srcRect/>
          <a:stretch/>
        </p:blipFill>
        <p:spPr>
          <a:xfrm rot="685353">
            <a:off x="9966505" y="2258026"/>
            <a:ext cx="2263775" cy="23764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xfrm>
            <a:off x="1981200" y="203200"/>
            <a:ext cx="8229600" cy="863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000"/>
              <a:buFont typeface="Impact"/>
              <a:buNone/>
            </a:pPr>
            <a:r>
              <a:rPr lang="en-US" sz="4000" b="1"/>
              <a:t>Volunteerism</a:t>
            </a:r>
            <a:endParaRPr/>
          </a:p>
        </p:txBody>
      </p:sp>
      <p:sp>
        <p:nvSpPr>
          <p:cNvPr id="185" name="Google Shape;185;p27"/>
          <p:cNvSpPr txBox="1">
            <a:spLocks noGrp="1"/>
          </p:cNvSpPr>
          <p:nvPr>
            <p:ph type="body" idx="1"/>
          </p:nvPr>
        </p:nvSpPr>
        <p:spPr>
          <a:xfrm>
            <a:off x="990600" y="1447800"/>
            <a:ext cx="9982200" cy="46355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200"/>
              <a:buChar char="•"/>
            </a:pPr>
            <a:r>
              <a:rPr lang="en-US" sz="2200">
                <a:latin typeface="Montserrat"/>
                <a:ea typeface="Montserrat"/>
                <a:cs typeface="Montserrat"/>
                <a:sym typeface="Montserrat"/>
              </a:rPr>
              <a:t>It is very important to be outstanding citizens and members of our community.</a:t>
            </a:r>
            <a:endParaRPr/>
          </a:p>
          <a:p>
            <a:pPr marL="228600" lvl="0" indent="-228600" algn="l" rtl="0">
              <a:lnSpc>
                <a:spcPct val="90000"/>
              </a:lnSpc>
              <a:spcBef>
                <a:spcPts val="1800"/>
              </a:spcBef>
              <a:spcAft>
                <a:spcPts val="0"/>
              </a:spcAft>
              <a:buClr>
                <a:schemeClr val="lt1"/>
              </a:buClr>
              <a:buSzPts val="2200"/>
              <a:buChar char="•"/>
            </a:pPr>
            <a:r>
              <a:rPr lang="en-US" sz="2200">
                <a:latin typeface="Montserrat"/>
                <a:ea typeface="Montserrat"/>
                <a:cs typeface="Montserrat"/>
                <a:sym typeface="Montserrat"/>
              </a:rPr>
              <a:t>There will be several “mandatory” volunteer opportunities to give back to the community we live in.  </a:t>
            </a:r>
            <a:endParaRPr/>
          </a:p>
          <a:p>
            <a:pPr marL="1051560" lvl="3" indent="-228600" algn="l" rtl="0">
              <a:lnSpc>
                <a:spcPct val="90000"/>
              </a:lnSpc>
              <a:spcBef>
                <a:spcPts val="600"/>
              </a:spcBef>
              <a:spcAft>
                <a:spcPts val="0"/>
              </a:spcAft>
              <a:buClr>
                <a:schemeClr val="lt1"/>
              </a:buClr>
              <a:buSzPts val="1800"/>
              <a:buFont typeface="Impact"/>
              <a:buAutoNum type="arabicPeriod"/>
            </a:pPr>
            <a:r>
              <a:rPr lang="en-US" sz="1800">
                <a:latin typeface="Montserrat"/>
                <a:ea typeface="Montserrat"/>
                <a:cs typeface="Montserrat"/>
                <a:sym typeface="Montserrat"/>
              </a:rPr>
              <a:t>November- Thanksgiving in a Box</a:t>
            </a:r>
            <a:endParaRPr sz="1800">
              <a:latin typeface="Montserrat"/>
              <a:ea typeface="Montserrat"/>
              <a:cs typeface="Montserrat"/>
              <a:sym typeface="Montserrat"/>
            </a:endParaRPr>
          </a:p>
          <a:p>
            <a:pPr marL="1051560" lvl="3" indent="-228600" algn="l" rtl="0">
              <a:lnSpc>
                <a:spcPct val="90000"/>
              </a:lnSpc>
              <a:spcBef>
                <a:spcPts val="600"/>
              </a:spcBef>
              <a:spcAft>
                <a:spcPts val="0"/>
              </a:spcAft>
              <a:buClr>
                <a:schemeClr val="lt1"/>
              </a:buClr>
              <a:buSzPts val="1800"/>
              <a:buFont typeface="Impact"/>
              <a:buAutoNum type="arabicPeriod"/>
            </a:pPr>
            <a:r>
              <a:rPr lang="en-US" sz="1800">
                <a:latin typeface="Montserrat"/>
                <a:ea typeface="Montserrat"/>
                <a:cs typeface="Montserrat"/>
                <a:sym typeface="Montserrat"/>
              </a:rPr>
              <a:t>December- Food &amp; Toy Distribution</a:t>
            </a:r>
            <a:endParaRPr/>
          </a:p>
          <a:p>
            <a:pPr marL="1051560" lvl="3" indent="-228600" algn="l" rtl="0">
              <a:lnSpc>
                <a:spcPct val="90000"/>
              </a:lnSpc>
              <a:spcBef>
                <a:spcPts val="600"/>
              </a:spcBef>
              <a:spcAft>
                <a:spcPts val="0"/>
              </a:spcAft>
              <a:buClr>
                <a:schemeClr val="lt1"/>
              </a:buClr>
              <a:buSzPts val="1800"/>
              <a:buFont typeface="Impact"/>
              <a:buAutoNum type="arabicPeriod"/>
            </a:pPr>
            <a:r>
              <a:rPr lang="en-US" sz="1800">
                <a:latin typeface="Montserrat"/>
                <a:ea typeface="Montserrat"/>
                <a:cs typeface="Montserrat"/>
                <a:sym typeface="Montserrat"/>
              </a:rPr>
              <a:t>February- “A Night to Shine”</a:t>
            </a:r>
            <a:endParaRPr/>
          </a:p>
          <a:p>
            <a:pPr marL="1051560" lvl="3" indent="-228600" algn="l" rtl="0">
              <a:lnSpc>
                <a:spcPct val="90000"/>
              </a:lnSpc>
              <a:spcBef>
                <a:spcPts val="600"/>
              </a:spcBef>
              <a:spcAft>
                <a:spcPts val="0"/>
              </a:spcAft>
              <a:buClr>
                <a:schemeClr val="lt1"/>
              </a:buClr>
              <a:buSzPts val="1800"/>
              <a:buFont typeface="Impact"/>
              <a:buAutoNum type="arabicPeriod"/>
            </a:pPr>
            <a:r>
              <a:rPr lang="en-US" sz="1800">
                <a:latin typeface="Montserrat"/>
                <a:ea typeface="Montserrat"/>
                <a:cs typeface="Montserrat"/>
                <a:sym typeface="Montserrat"/>
              </a:rPr>
              <a:t>March- Modesto Marathon</a:t>
            </a:r>
            <a:endParaRPr/>
          </a:p>
          <a:p>
            <a:pPr marL="228600" lvl="0" indent="-228600" algn="l" rtl="0">
              <a:lnSpc>
                <a:spcPct val="90000"/>
              </a:lnSpc>
              <a:spcBef>
                <a:spcPts val="1800"/>
              </a:spcBef>
              <a:spcAft>
                <a:spcPts val="0"/>
              </a:spcAft>
              <a:buClr>
                <a:schemeClr val="lt1"/>
              </a:buClr>
              <a:buSzPts val="2200"/>
              <a:buChar char="•"/>
            </a:pPr>
            <a:r>
              <a:rPr lang="en-US" sz="2200">
                <a:latin typeface="Montserrat"/>
                <a:ea typeface="Montserrat"/>
                <a:cs typeface="Montserrat"/>
                <a:sym typeface="Montserrat"/>
              </a:rPr>
              <a:t>Please support and encourage your student-athlete to attend and participate in these activities.</a:t>
            </a:r>
            <a:endParaRPr/>
          </a:p>
          <a:p>
            <a:pPr marL="228600" lvl="0" indent="-101600" algn="l" rtl="0">
              <a:lnSpc>
                <a:spcPct val="90000"/>
              </a:lnSpc>
              <a:spcBef>
                <a:spcPts val="1800"/>
              </a:spcBef>
              <a:spcAft>
                <a:spcPts val="0"/>
              </a:spcAft>
              <a:buClr>
                <a:schemeClr val="lt1"/>
              </a:buClr>
              <a:buSzPts val="2000"/>
              <a:buNone/>
            </a:pPr>
            <a:endParaRPr sz="2000">
              <a:latin typeface="Montserrat"/>
              <a:ea typeface="Montserrat"/>
              <a:cs typeface="Montserrat"/>
              <a:sym typeface="Montserrat"/>
            </a:endParaRPr>
          </a:p>
        </p:txBody>
      </p:sp>
      <p:pic>
        <p:nvPicPr>
          <p:cNvPr id="186" name="Google Shape;186;p27" descr="Image result for we rise by lifting others"/>
          <p:cNvPicPr preferRelativeResize="0"/>
          <p:nvPr/>
        </p:nvPicPr>
        <p:blipFill rotWithShape="1">
          <a:blip r:embed="rId3">
            <a:alphaModFix/>
          </a:blip>
          <a:srcRect/>
          <a:stretch/>
        </p:blipFill>
        <p:spPr>
          <a:xfrm>
            <a:off x="7658299" y="4835974"/>
            <a:ext cx="1845075" cy="18439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8"/>
          <p:cNvSpPr txBox="1">
            <a:spLocks noGrp="1"/>
          </p:cNvSpPr>
          <p:nvPr>
            <p:ph type="title"/>
          </p:nvPr>
        </p:nvSpPr>
        <p:spPr>
          <a:xfrm>
            <a:off x="1981200" y="160338"/>
            <a:ext cx="8229600" cy="75406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000"/>
              <a:buFont typeface="Impact"/>
              <a:buNone/>
            </a:pPr>
            <a:r>
              <a:rPr lang="en-US" sz="4000" b="1"/>
              <a:t>Transportation &amp; Travel</a:t>
            </a:r>
            <a:endParaRPr/>
          </a:p>
        </p:txBody>
      </p:sp>
      <p:sp>
        <p:nvSpPr>
          <p:cNvPr id="192" name="Google Shape;192;p28"/>
          <p:cNvSpPr txBox="1">
            <a:spLocks noGrp="1"/>
          </p:cNvSpPr>
          <p:nvPr>
            <p:ph type="body" idx="1"/>
          </p:nvPr>
        </p:nvSpPr>
        <p:spPr>
          <a:xfrm>
            <a:off x="914400" y="1143000"/>
            <a:ext cx="10363200" cy="4495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1500"/>
              <a:buChar char="•"/>
            </a:pPr>
            <a:r>
              <a:rPr lang="en-US" sz="1500">
                <a:latin typeface="Montserrat"/>
                <a:ea typeface="Montserrat"/>
                <a:cs typeface="Montserrat"/>
                <a:sym typeface="Montserrat"/>
              </a:rPr>
              <a:t>Buses will be provided for ALL away games. </a:t>
            </a:r>
            <a:endParaRPr/>
          </a:p>
          <a:p>
            <a:pPr marL="228600" lvl="0" indent="-228600" algn="l" rtl="0">
              <a:lnSpc>
                <a:spcPct val="90000"/>
              </a:lnSpc>
              <a:spcBef>
                <a:spcPts val="1800"/>
              </a:spcBef>
              <a:spcAft>
                <a:spcPts val="0"/>
              </a:spcAft>
              <a:buClr>
                <a:schemeClr val="lt1"/>
              </a:buClr>
              <a:buSzPts val="1500"/>
              <a:buChar char="•"/>
            </a:pPr>
            <a:r>
              <a:rPr lang="en-US" sz="1500">
                <a:latin typeface="Montserrat"/>
                <a:ea typeface="Montserrat"/>
                <a:cs typeface="Montserrat"/>
                <a:sym typeface="Montserrat"/>
              </a:rPr>
              <a:t>Athletes MUST ride the bus to and from competition.</a:t>
            </a:r>
            <a:endParaRPr/>
          </a:p>
          <a:p>
            <a:pPr marL="228600" lvl="0" indent="-228600" algn="l" rtl="0">
              <a:lnSpc>
                <a:spcPct val="90000"/>
              </a:lnSpc>
              <a:spcBef>
                <a:spcPts val="1800"/>
              </a:spcBef>
              <a:spcAft>
                <a:spcPts val="0"/>
              </a:spcAft>
              <a:buClr>
                <a:schemeClr val="lt1"/>
              </a:buClr>
              <a:buSzPts val="1500"/>
              <a:buChar char="•"/>
            </a:pPr>
            <a:r>
              <a:rPr lang="en-US" sz="1500">
                <a:latin typeface="Montserrat"/>
                <a:ea typeface="Montserrat"/>
                <a:cs typeface="Montserrat"/>
                <a:sym typeface="Montserrat"/>
              </a:rPr>
              <a:t>Requests to ride with family will be denied except in extenuating circumstances.</a:t>
            </a:r>
            <a:endParaRPr/>
          </a:p>
          <a:p>
            <a:pPr marL="228600" lvl="0" indent="-228600" algn="l" rtl="0">
              <a:lnSpc>
                <a:spcPct val="90000"/>
              </a:lnSpc>
              <a:spcBef>
                <a:spcPts val="1800"/>
              </a:spcBef>
              <a:spcAft>
                <a:spcPts val="0"/>
              </a:spcAft>
              <a:buClr>
                <a:schemeClr val="lt1"/>
              </a:buClr>
              <a:buSzPts val="1500"/>
              <a:buChar char="•"/>
            </a:pPr>
            <a:r>
              <a:rPr lang="en-US" sz="1500">
                <a:latin typeface="Montserrat"/>
                <a:ea typeface="Montserrat"/>
                <a:cs typeface="Montserrat"/>
                <a:sym typeface="Montserrat"/>
              </a:rPr>
              <a:t>Plan ahead… away games will be long days.  Your child needs to eat!  Please make sure she has food and/or money for the long day.</a:t>
            </a:r>
            <a:endParaRPr/>
          </a:p>
          <a:p>
            <a:pPr marL="228600" lvl="0" indent="-228600" algn="l" rtl="0">
              <a:lnSpc>
                <a:spcPct val="90000"/>
              </a:lnSpc>
              <a:spcBef>
                <a:spcPts val="1800"/>
              </a:spcBef>
              <a:spcAft>
                <a:spcPts val="0"/>
              </a:spcAft>
              <a:buClr>
                <a:schemeClr val="lt1"/>
              </a:buClr>
              <a:buSzPts val="1500"/>
              <a:buChar char="•"/>
            </a:pPr>
            <a:r>
              <a:rPr lang="en-US" sz="1500">
                <a:latin typeface="Montserrat"/>
                <a:ea typeface="Montserrat"/>
                <a:cs typeface="Montserrat"/>
                <a:sym typeface="Montserrat"/>
              </a:rPr>
              <a:t>Study Hall may be provided at the opposing schools.  Student-athletes need to be prepared to work.</a:t>
            </a:r>
            <a:endParaRPr/>
          </a:p>
          <a:p>
            <a:pPr marL="228600" lvl="0" indent="-228600" algn="l" rtl="0">
              <a:lnSpc>
                <a:spcPct val="90000"/>
              </a:lnSpc>
              <a:spcBef>
                <a:spcPts val="1800"/>
              </a:spcBef>
              <a:spcAft>
                <a:spcPts val="0"/>
              </a:spcAft>
              <a:buClr>
                <a:schemeClr val="lt1"/>
              </a:buClr>
              <a:buSzPts val="1500"/>
              <a:buChar char="•"/>
            </a:pPr>
            <a:r>
              <a:rPr lang="en-US" sz="1500">
                <a:latin typeface="Montserrat"/>
                <a:ea typeface="Montserrat"/>
                <a:cs typeface="Montserrat"/>
                <a:sym typeface="Montserrat"/>
              </a:rPr>
              <a:t>Please be at OHS to pick up your student-athlete when the bus arrives.  They can call/text you within 30 minutes of our arrival.  It is already a long day, the coaching staff does not want to wait nor will they provide rides home.</a:t>
            </a:r>
            <a:endParaRPr/>
          </a:p>
          <a:p>
            <a:pPr marL="228600" lvl="0" indent="-228600" algn="l" rtl="0">
              <a:lnSpc>
                <a:spcPct val="90000"/>
              </a:lnSpc>
              <a:spcBef>
                <a:spcPts val="1800"/>
              </a:spcBef>
              <a:spcAft>
                <a:spcPts val="0"/>
              </a:spcAft>
              <a:buClr>
                <a:schemeClr val="lt1"/>
              </a:buClr>
              <a:buSzPts val="1500"/>
              <a:buChar char="•"/>
            </a:pPr>
            <a:r>
              <a:rPr lang="en-US" sz="1500">
                <a:latin typeface="Montserrat"/>
                <a:ea typeface="Montserrat"/>
                <a:cs typeface="Montserrat"/>
                <a:sym typeface="Montserrat"/>
              </a:rPr>
              <a:t>Plan ahead.  Check the calendar for practice schedules and games to ensure your student-athlete has a ride to and from Oakdale HS.</a:t>
            </a:r>
            <a:endParaRPr/>
          </a:p>
          <a:p>
            <a:pPr marL="228600" lvl="0" indent="-133350" algn="l" rtl="0">
              <a:lnSpc>
                <a:spcPct val="90000"/>
              </a:lnSpc>
              <a:spcBef>
                <a:spcPts val="1800"/>
              </a:spcBef>
              <a:spcAft>
                <a:spcPts val="0"/>
              </a:spcAft>
              <a:buClr>
                <a:schemeClr val="lt1"/>
              </a:buClr>
              <a:buSzPts val="1500"/>
              <a:buNone/>
            </a:pPr>
            <a:endParaRPr sz="1500">
              <a:latin typeface="Montserrat"/>
              <a:ea typeface="Montserrat"/>
              <a:cs typeface="Montserrat"/>
              <a:sym typeface="Montserrat"/>
            </a:endParaRPr>
          </a:p>
        </p:txBody>
      </p:sp>
      <p:pic>
        <p:nvPicPr>
          <p:cNvPr id="193" name="Google Shape;193;p28"/>
          <p:cNvPicPr preferRelativeResize="0"/>
          <p:nvPr/>
        </p:nvPicPr>
        <p:blipFill rotWithShape="1">
          <a:blip r:embed="rId3">
            <a:alphaModFix/>
          </a:blip>
          <a:srcRect/>
          <a:stretch/>
        </p:blipFill>
        <p:spPr>
          <a:xfrm>
            <a:off x="3962400" y="4718050"/>
            <a:ext cx="4554538" cy="21399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9"/>
          <p:cNvSpPr txBox="1">
            <a:spLocks noGrp="1"/>
          </p:cNvSpPr>
          <p:nvPr>
            <p:ph type="title"/>
          </p:nvPr>
        </p:nvSpPr>
        <p:spPr>
          <a:xfrm>
            <a:off x="1066800" y="304800"/>
            <a:ext cx="10058400" cy="8382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000"/>
              <a:buFont typeface="Impact"/>
              <a:buNone/>
            </a:pPr>
            <a:r>
              <a:rPr lang="en-US" sz="4000" b="1"/>
              <a:t>Game Day Procedures</a:t>
            </a:r>
            <a:endParaRPr/>
          </a:p>
        </p:txBody>
      </p:sp>
      <p:sp>
        <p:nvSpPr>
          <p:cNvPr id="199" name="Google Shape;199;p29"/>
          <p:cNvSpPr txBox="1">
            <a:spLocks noGrp="1"/>
          </p:cNvSpPr>
          <p:nvPr>
            <p:ph type="body" idx="1"/>
          </p:nvPr>
        </p:nvSpPr>
        <p:spPr>
          <a:xfrm>
            <a:off x="1066800" y="1676400"/>
            <a:ext cx="10058400" cy="4343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000"/>
              <a:buChar char="•"/>
            </a:pPr>
            <a:r>
              <a:rPr lang="en-US" sz="2000">
                <a:latin typeface="Montserrat"/>
                <a:ea typeface="Montserrat"/>
                <a:cs typeface="Montserrat"/>
                <a:sym typeface="Montserrat"/>
              </a:rPr>
              <a:t>Your student-athlete will not be allowed to talk to family and friends at any time during competition.  This includes warm-ups and clean up.</a:t>
            </a:r>
            <a:endParaRPr/>
          </a:p>
          <a:p>
            <a:pPr marL="228600" lvl="0" indent="-228600" algn="l" rtl="0">
              <a:lnSpc>
                <a:spcPct val="90000"/>
              </a:lnSpc>
              <a:spcBef>
                <a:spcPts val="1800"/>
              </a:spcBef>
              <a:spcAft>
                <a:spcPts val="0"/>
              </a:spcAft>
              <a:buClr>
                <a:schemeClr val="lt1"/>
              </a:buClr>
              <a:buSzPts val="2000"/>
              <a:buChar char="•"/>
            </a:pPr>
            <a:r>
              <a:rPr lang="en-US" sz="2000">
                <a:latin typeface="Montserrat"/>
                <a:ea typeface="Montserrat"/>
                <a:cs typeface="Montserrat"/>
                <a:sym typeface="Montserrat"/>
              </a:rPr>
              <a:t>We ask that you support this team policy.</a:t>
            </a:r>
            <a:endParaRPr/>
          </a:p>
          <a:p>
            <a:pPr marL="228600" lvl="0" indent="-228600" algn="l" rtl="0">
              <a:lnSpc>
                <a:spcPct val="90000"/>
              </a:lnSpc>
              <a:spcBef>
                <a:spcPts val="1800"/>
              </a:spcBef>
              <a:spcAft>
                <a:spcPts val="0"/>
              </a:spcAft>
              <a:buClr>
                <a:schemeClr val="lt1"/>
              </a:buClr>
              <a:buSzPts val="2000"/>
              <a:buChar char="•"/>
            </a:pPr>
            <a:r>
              <a:rPr lang="en-US" sz="2000">
                <a:latin typeface="Montserrat"/>
                <a:ea typeface="Montserrat"/>
                <a:cs typeface="Montserrat"/>
                <a:sym typeface="Montserrat"/>
              </a:rPr>
              <a:t>Please refrain from coaching your athlete from the stands.  Just relax and enjoy the game!</a:t>
            </a:r>
            <a:endParaRPr/>
          </a:p>
          <a:p>
            <a:pPr marL="228600" lvl="0" indent="-228600" algn="l" rtl="0">
              <a:lnSpc>
                <a:spcPct val="90000"/>
              </a:lnSpc>
              <a:spcBef>
                <a:spcPts val="1800"/>
              </a:spcBef>
              <a:spcAft>
                <a:spcPts val="0"/>
              </a:spcAft>
              <a:buClr>
                <a:schemeClr val="lt1"/>
              </a:buClr>
              <a:buSzPts val="2000"/>
              <a:buChar char="•"/>
            </a:pPr>
            <a:r>
              <a:rPr lang="en-US" sz="2000">
                <a:latin typeface="Montserrat"/>
                <a:ea typeface="Montserrat"/>
                <a:cs typeface="Montserrat"/>
                <a:sym typeface="Montserrat"/>
              </a:rPr>
              <a:t>If you have something for your student-athlete (i.e. Gatorade), please make arrangements with her prior to the game.</a:t>
            </a:r>
            <a:endParaRPr/>
          </a:p>
          <a:p>
            <a:pPr marL="228600" lvl="0" indent="-228600" algn="l" rtl="0">
              <a:lnSpc>
                <a:spcPct val="90000"/>
              </a:lnSpc>
              <a:spcBef>
                <a:spcPts val="1800"/>
              </a:spcBef>
              <a:spcAft>
                <a:spcPts val="0"/>
              </a:spcAft>
              <a:buClr>
                <a:schemeClr val="lt1"/>
              </a:buClr>
              <a:buSzPts val="2000"/>
              <a:buChar char="•"/>
            </a:pPr>
            <a:r>
              <a:rPr lang="en-US" sz="2000">
                <a:latin typeface="Montserrat"/>
                <a:ea typeface="Montserrat"/>
                <a:cs typeface="Montserrat"/>
                <a:sym typeface="Montserrat"/>
              </a:rPr>
              <a:t>On certain days, your student-athlete will be required to work and/or stay for the other games. Please plan accordingly.</a:t>
            </a:r>
            <a:endParaRPr/>
          </a:p>
          <a:p>
            <a:pPr marL="228600" lvl="0" indent="-101600" algn="l" rtl="0">
              <a:lnSpc>
                <a:spcPct val="90000"/>
              </a:lnSpc>
              <a:spcBef>
                <a:spcPts val="1800"/>
              </a:spcBef>
              <a:spcAft>
                <a:spcPts val="0"/>
              </a:spcAft>
              <a:buClr>
                <a:schemeClr val="lt1"/>
              </a:buClr>
              <a:buSzPts val="2000"/>
              <a:buNone/>
            </a:pPr>
            <a:endParaRPr sz="2000">
              <a:latin typeface="Montserrat"/>
              <a:ea typeface="Montserrat"/>
              <a:cs typeface="Montserrat"/>
              <a:sym typeface="Montserrat"/>
            </a:endParaRPr>
          </a:p>
        </p:txBody>
      </p:sp>
      <p:pic>
        <p:nvPicPr>
          <p:cNvPr id="200" name="Google Shape;200;p29" descr="JLD-Basketball Game Day — JamieandJenn.com"/>
          <p:cNvPicPr preferRelativeResize="0"/>
          <p:nvPr/>
        </p:nvPicPr>
        <p:blipFill rotWithShape="1">
          <a:blip r:embed="rId3">
            <a:alphaModFix/>
          </a:blip>
          <a:srcRect t="16666" b="22221"/>
          <a:stretch/>
        </p:blipFill>
        <p:spPr>
          <a:xfrm>
            <a:off x="7848600" y="5105400"/>
            <a:ext cx="2639291" cy="1612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30" title="The truth about sports parents..."/>
          <p:cNvPicPr preferRelativeResize="0"/>
          <p:nvPr/>
        </p:nvPicPr>
        <p:blipFill rotWithShape="1">
          <a:blip r:embed="rId3">
            <a:alphaModFix/>
          </a:blip>
          <a:srcRect/>
          <a:stretch/>
        </p:blipFill>
        <p:spPr>
          <a:xfrm>
            <a:off x="228600" y="152400"/>
            <a:ext cx="11734800" cy="663016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1" title="Advice To Sports Parents From Basketball Coach Steve Kerr"/>
          <p:cNvPicPr preferRelativeResize="0"/>
          <p:nvPr/>
        </p:nvPicPr>
        <p:blipFill rotWithShape="1">
          <a:blip r:embed="rId3">
            <a:alphaModFix/>
          </a:blip>
          <a:srcRect/>
          <a:stretch/>
        </p:blipFill>
        <p:spPr>
          <a:xfrm>
            <a:off x="6477000" y="3581400"/>
            <a:ext cx="5486400" cy="3099816"/>
          </a:xfrm>
          <a:prstGeom prst="rect">
            <a:avLst/>
          </a:prstGeom>
          <a:noFill/>
          <a:ln>
            <a:noFill/>
          </a:ln>
        </p:spPr>
      </p:pic>
      <p:pic>
        <p:nvPicPr>
          <p:cNvPr id="211" name="Google Shape;211;p31" title="The Ride Home"/>
          <p:cNvPicPr preferRelativeResize="0"/>
          <p:nvPr/>
        </p:nvPicPr>
        <p:blipFill rotWithShape="1">
          <a:blip r:embed="rId4">
            <a:alphaModFix/>
          </a:blip>
          <a:srcRect/>
          <a:stretch/>
        </p:blipFill>
        <p:spPr>
          <a:xfrm>
            <a:off x="228600" y="216408"/>
            <a:ext cx="5562600" cy="3142869"/>
          </a:xfrm>
          <a:prstGeom prst="rect">
            <a:avLst/>
          </a:prstGeom>
          <a:noFill/>
          <a:ln>
            <a:noFill/>
          </a:ln>
        </p:spPr>
      </p:pic>
      <p:pic>
        <p:nvPicPr>
          <p:cNvPr id="212" name="Google Shape;212;p31" title="Enterprise Commercial - The Car Ride Home"/>
          <p:cNvPicPr preferRelativeResize="0"/>
          <p:nvPr/>
        </p:nvPicPr>
        <p:blipFill rotWithShape="1">
          <a:blip r:embed="rId5">
            <a:alphaModFix/>
          </a:blip>
          <a:srcRect/>
          <a:stretch/>
        </p:blipFill>
        <p:spPr>
          <a:xfrm>
            <a:off x="6477000" y="216408"/>
            <a:ext cx="5486400" cy="3099816"/>
          </a:xfrm>
          <a:prstGeom prst="rect">
            <a:avLst/>
          </a:prstGeom>
          <a:noFill/>
          <a:ln>
            <a:noFill/>
          </a:ln>
        </p:spPr>
      </p:pic>
      <p:pic>
        <p:nvPicPr>
          <p:cNvPr id="213" name="Google Shape;213;p31" title="A Must Watch For Parents,Coaches and Players in Sport !!!"/>
          <p:cNvPicPr preferRelativeResize="0"/>
          <p:nvPr/>
        </p:nvPicPr>
        <p:blipFill rotWithShape="1">
          <a:blip r:embed="rId6">
            <a:alphaModFix/>
          </a:blip>
          <a:srcRect/>
          <a:stretch/>
        </p:blipFill>
        <p:spPr>
          <a:xfrm>
            <a:off x="228600" y="3581400"/>
            <a:ext cx="5562600" cy="314286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1"/>
                                        <p:tgtEl>
                                          <p:spTgt spid="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1"/>
                                        </p:tgtEl>
                                        <p:attrNameLst>
                                          <p:attrName>style.visibility</p:attrName>
                                        </p:attrNameLst>
                                      </p:cBhvr>
                                      <p:to>
                                        <p:strVal val="visible"/>
                                      </p:to>
                                    </p:set>
                                    <p:animEffect transition="in" filter="fade">
                                      <p:cBhvr>
                                        <p:cTn id="12" dur="1"/>
                                        <p:tgtEl>
                                          <p:spTgt spid="2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2"/>
                                        </p:tgtEl>
                                        <p:attrNameLst>
                                          <p:attrName>style.visibility</p:attrName>
                                        </p:attrNameLst>
                                      </p:cBhvr>
                                      <p:to>
                                        <p:strVal val="visible"/>
                                      </p:to>
                                    </p:set>
                                    <p:animEffect transition="in" filter="fade">
                                      <p:cBhvr>
                                        <p:cTn id="17" dur="1"/>
                                        <p:tgtEl>
                                          <p:spTgt spid="2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3"/>
                                        </p:tgtEl>
                                        <p:attrNameLst>
                                          <p:attrName>style.visibility</p:attrName>
                                        </p:attrNameLst>
                                      </p:cBhvr>
                                      <p:to>
                                        <p:strVal val="visible"/>
                                      </p:to>
                                    </p:set>
                                    <p:animEffect transition="in" filter="fade">
                                      <p:cBhvr>
                                        <p:cTn id="22" dur="1"/>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a:off x="1066800" y="304800"/>
            <a:ext cx="10058400" cy="990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0000"/>
              </a:buClr>
              <a:buSzPts val="4000"/>
              <a:buFont typeface="Impact"/>
              <a:buNone/>
            </a:pPr>
            <a:r>
              <a:rPr lang="en-US" sz="4000" b="1">
                <a:solidFill>
                  <a:srgbClr val="FF0000"/>
                </a:solidFill>
              </a:rPr>
              <a:t>Welcome to the Mustang Family!</a:t>
            </a:r>
            <a:endParaRPr sz="4000">
              <a:solidFill>
                <a:srgbClr val="FF0000"/>
              </a:solidFill>
            </a:endParaRPr>
          </a:p>
        </p:txBody>
      </p:sp>
      <p:sp>
        <p:nvSpPr>
          <p:cNvPr id="88" name="Google Shape;88;p14"/>
          <p:cNvSpPr txBox="1">
            <a:spLocks noGrp="1"/>
          </p:cNvSpPr>
          <p:nvPr>
            <p:ph type="body" idx="1"/>
          </p:nvPr>
        </p:nvSpPr>
        <p:spPr>
          <a:xfrm>
            <a:off x="1066800" y="1676400"/>
            <a:ext cx="10058400" cy="4343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500"/>
              <a:buFont typeface="Montserrat"/>
              <a:buNone/>
            </a:pPr>
            <a:r>
              <a:rPr lang="en-US" sz="3500">
                <a:latin typeface="Montserrat"/>
                <a:ea typeface="Montserrat"/>
                <a:cs typeface="Montserrat"/>
                <a:sym typeface="Montserrat"/>
              </a:rPr>
              <a:t>Congratulations!  Your daughter is officially part of the Mustangs Basketball Family!  Thank you for entrusting us with the job of mentoring and coaching your student- athlete.</a:t>
            </a:r>
            <a:endParaRPr/>
          </a:p>
          <a:p>
            <a:pPr marL="0" lvl="0" indent="0" algn="l" rtl="0">
              <a:lnSpc>
                <a:spcPct val="90000"/>
              </a:lnSpc>
              <a:spcBef>
                <a:spcPts val="1800"/>
              </a:spcBef>
              <a:spcAft>
                <a:spcPts val="0"/>
              </a:spcAft>
              <a:buClr>
                <a:schemeClr val="lt1"/>
              </a:buClr>
              <a:buSzPts val="2200"/>
              <a:buFont typeface="Libre Franklin Medium"/>
              <a:buNone/>
            </a:pPr>
            <a:endParaRPr sz="2200">
              <a:latin typeface="Montserrat"/>
              <a:ea typeface="Montserrat"/>
              <a:cs typeface="Montserrat"/>
              <a:sym typeface="Montserrat"/>
            </a:endParaRPr>
          </a:p>
          <a:p>
            <a:pPr marL="0" lvl="0" indent="0" algn="l" rtl="0">
              <a:lnSpc>
                <a:spcPct val="90000"/>
              </a:lnSpc>
              <a:spcBef>
                <a:spcPts val="1800"/>
              </a:spcBef>
              <a:spcAft>
                <a:spcPts val="0"/>
              </a:spcAft>
              <a:buClr>
                <a:schemeClr val="lt1"/>
              </a:buClr>
              <a:buSzPts val="3500"/>
              <a:buFont typeface="Montserrat"/>
              <a:buNone/>
            </a:pPr>
            <a:r>
              <a:rPr lang="en-US" sz="3500">
                <a:latin typeface="Montserrat"/>
                <a:ea typeface="Montserrat"/>
                <a:cs typeface="Montserrat"/>
                <a:sym typeface="Montserrat"/>
              </a:rPr>
              <a:t>Once a Mustang, always a Mustang!  </a:t>
            </a:r>
            <a:endParaRPr/>
          </a:p>
        </p:txBody>
      </p:sp>
      <p:pic>
        <p:nvPicPr>
          <p:cNvPr id="89" name="Google Shape;89;p14"/>
          <p:cNvPicPr preferRelativeResize="0"/>
          <p:nvPr/>
        </p:nvPicPr>
        <p:blipFill rotWithShape="1">
          <a:blip r:embed="rId3">
            <a:alphaModFix/>
          </a:blip>
          <a:srcRect/>
          <a:stretch/>
        </p:blipFill>
        <p:spPr>
          <a:xfrm>
            <a:off x="9067800" y="4419600"/>
            <a:ext cx="3058622" cy="2438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2"/>
          <p:cNvSpPr txBox="1">
            <a:spLocks noGrp="1"/>
          </p:cNvSpPr>
          <p:nvPr>
            <p:ph type="title"/>
          </p:nvPr>
        </p:nvSpPr>
        <p:spPr>
          <a:xfrm>
            <a:off x="1066800" y="304800"/>
            <a:ext cx="10058400" cy="914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Impact"/>
              <a:buNone/>
            </a:pPr>
            <a:r>
              <a:rPr lang="en-US" sz="4000" b="1"/>
              <a:t>Goals and Hopes for the Season!</a:t>
            </a:r>
            <a:endParaRPr/>
          </a:p>
        </p:txBody>
      </p:sp>
      <p:sp>
        <p:nvSpPr>
          <p:cNvPr id="219" name="Google Shape;219;p32"/>
          <p:cNvSpPr txBox="1">
            <a:spLocks noGrp="1"/>
          </p:cNvSpPr>
          <p:nvPr>
            <p:ph type="body" idx="1"/>
          </p:nvPr>
        </p:nvSpPr>
        <p:spPr>
          <a:xfrm>
            <a:off x="1524000" y="1676400"/>
            <a:ext cx="8229600" cy="452596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000"/>
              <a:buChar char="•"/>
            </a:pPr>
            <a:r>
              <a:rPr lang="en-US" sz="2000">
                <a:latin typeface="Montserrat"/>
                <a:ea typeface="Montserrat"/>
                <a:cs typeface="Montserrat"/>
                <a:sym typeface="Montserrat"/>
              </a:rPr>
              <a:t>Improve basketball skills and knowledge</a:t>
            </a:r>
            <a:endParaRPr/>
          </a:p>
          <a:p>
            <a:pPr marL="228600" lvl="0" indent="-228600" algn="l" rtl="0">
              <a:lnSpc>
                <a:spcPct val="90000"/>
              </a:lnSpc>
              <a:spcBef>
                <a:spcPts val="1800"/>
              </a:spcBef>
              <a:spcAft>
                <a:spcPts val="0"/>
              </a:spcAft>
              <a:buClr>
                <a:schemeClr val="lt1"/>
              </a:buClr>
              <a:buSzPts val="2000"/>
              <a:buChar char="•"/>
            </a:pPr>
            <a:r>
              <a:rPr lang="en-US" sz="2000">
                <a:latin typeface="Montserrat"/>
                <a:ea typeface="Montserrat"/>
                <a:cs typeface="Montserrat"/>
                <a:sym typeface="Montserrat"/>
              </a:rPr>
              <a:t>Create a structured environment and program we all can be proud of</a:t>
            </a:r>
            <a:endParaRPr/>
          </a:p>
          <a:p>
            <a:pPr marL="228600" lvl="0" indent="-228600" algn="l" rtl="0">
              <a:lnSpc>
                <a:spcPct val="90000"/>
              </a:lnSpc>
              <a:spcBef>
                <a:spcPts val="1800"/>
              </a:spcBef>
              <a:spcAft>
                <a:spcPts val="0"/>
              </a:spcAft>
              <a:buClr>
                <a:schemeClr val="lt1"/>
              </a:buClr>
              <a:buSzPts val="2000"/>
              <a:buChar char="•"/>
            </a:pPr>
            <a:r>
              <a:rPr lang="en-US" sz="2000">
                <a:latin typeface="Montserrat"/>
                <a:ea typeface="Montserrat"/>
                <a:cs typeface="Montserrat"/>
                <a:sym typeface="Montserrat"/>
              </a:rPr>
              <a:t>Work hard</a:t>
            </a:r>
            <a:endParaRPr/>
          </a:p>
          <a:p>
            <a:pPr marL="228600" lvl="0" indent="-228600" algn="l" rtl="0">
              <a:lnSpc>
                <a:spcPct val="90000"/>
              </a:lnSpc>
              <a:spcBef>
                <a:spcPts val="1800"/>
              </a:spcBef>
              <a:spcAft>
                <a:spcPts val="0"/>
              </a:spcAft>
              <a:buClr>
                <a:schemeClr val="lt1"/>
              </a:buClr>
              <a:buSzPts val="2000"/>
              <a:buChar char="•"/>
            </a:pPr>
            <a:r>
              <a:rPr lang="en-US" sz="2000">
                <a:latin typeface="Montserrat"/>
                <a:ea typeface="Montserrat"/>
                <a:cs typeface="Montserrat"/>
                <a:sym typeface="Montserrat"/>
              </a:rPr>
              <a:t>Get chances to compete in meaningful situations</a:t>
            </a:r>
            <a:endParaRPr/>
          </a:p>
          <a:p>
            <a:pPr marL="228600" lvl="0" indent="-228600" algn="l" rtl="0">
              <a:lnSpc>
                <a:spcPct val="90000"/>
              </a:lnSpc>
              <a:spcBef>
                <a:spcPts val="1800"/>
              </a:spcBef>
              <a:spcAft>
                <a:spcPts val="0"/>
              </a:spcAft>
              <a:buClr>
                <a:schemeClr val="lt1"/>
              </a:buClr>
              <a:buSzPts val="2000"/>
              <a:buChar char="•"/>
            </a:pPr>
            <a:r>
              <a:rPr lang="en-US" sz="2000">
                <a:latin typeface="Montserrat"/>
                <a:ea typeface="Montserrat"/>
                <a:cs typeface="Montserrat"/>
                <a:sym typeface="Montserrat"/>
              </a:rPr>
              <a:t>Build relationships</a:t>
            </a:r>
            <a:endParaRPr/>
          </a:p>
          <a:p>
            <a:pPr marL="228600" lvl="0" indent="-228600" algn="l" rtl="0">
              <a:lnSpc>
                <a:spcPct val="90000"/>
              </a:lnSpc>
              <a:spcBef>
                <a:spcPts val="1800"/>
              </a:spcBef>
              <a:spcAft>
                <a:spcPts val="0"/>
              </a:spcAft>
              <a:buClr>
                <a:schemeClr val="lt1"/>
              </a:buClr>
              <a:buSzPts val="2000"/>
              <a:buChar char="•"/>
            </a:pPr>
            <a:r>
              <a:rPr lang="en-US" sz="2000">
                <a:latin typeface="Montserrat"/>
                <a:ea typeface="Montserrat"/>
                <a:cs typeface="Montserrat"/>
                <a:sym typeface="Montserrat"/>
              </a:rPr>
              <a:t>Make memories</a:t>
            </a:r>
            <a:endParaRPr/>
          </a:p>
          <a:p>
            <a:pPr marL="228600" lvl="0" indent="-228600" algn="l" rtl="0">
              <a:lnSpc>
                <a:spcPct val="90000"/>
              </a:lnSpc>
              <a:spcBef>
                <a:spcPts val="1800"/>
              </a:spcBef>
              <a:spcAft>
                <a:spcPts val="0"/>
              </a:spcAft>
              <a:buClr>
                <a:schemeClr val="lt1"/>
              </a:buClr>
              <a:buSzPts val="2000"/>
              <a:buChar char="•"/>
            </a:pPr>
            <a:r>
              <a:rPr lang="en-US" sz="2000">
                <a:latin typeface="Montserrat"/>
                <a:ea typeface="Montserrat"/>
                <a:cs typeface="Montserrat"/>
                <a:sym typeface="Montserrat"/>
              </a:rPr>
              <a:t>Have fun</a:t>
            </a:r>
            <a:endParaRPr/>
          </a:p>
          <a:p>
            <a:pPr marL="228600" lvl="0" indent="-228600" algn="l" rtl="0">
              <a:lnSpc>
                <a:spcPct val="90000"/>
              </a:lnSpc>
              <a:spcBef>
                <a:spcPts val="1800"/>
              </a:spcBef>
              <a:spcAft>
                <a:spcPts val="0"/>
              </a:spcAft>
              <a:buClr>
                <a:schemeClr val="lt1"/>
              </a:buClr>
              <a:buSzPts val="2000"/>
              <a:buChar char="•"/>
            </a:pPr>
            <a:r>
              <a:rPr lang="en-US" sz="2000">
                <a:latin typeface="Montserrat"/>
                <a:ea typeface="Montserrat"/>
                <a:cs typeface="Montserrat"/>
                <a:sym typeface="Montserrat"/>
              </a:rPr>
              <a:t>WINNING is a bonus!</a:t>
            </a:r>
            <a:endParaRPr/>
          </a:p>
          <a:p>
            <a:pPr marL="228600" lvl="0" indent="-101600" algn="l" rtl="0">
              <a:lnSpc>
                <a:spcPct val="90000"/>
              </a:lnSpc>
              <a:spcBef>
                <a:spcPts val="1800"/>
              </a:spcBef>
              <a:spcAft>
                <a:spcPts val="0"/>
              </a:spcAft>
              <a:buClr>
                <a:schemeClr val="lt1"/>
              </a:buClr>
              <a:buSzPts val="2000"/>
              <a:buNone/>
            </a:pPr>
            <a:endParaRPr sz="2000">
              <a:latin typeface="Montserrat"/>
              <a:ea typeface="Montserrat"/>
              <a:cs typeface="Montserrat"/>
              <a:sym typeface="Montserrat"/>
            </a:endParaRPr>
          </a:p>
        </p:txBody>
      </p:sp>
      <p:pic>
        <p:nvPicPr>
          <p:cNvPr id="220" name="Google Shape;220;p32" descr="Image result for parent clipart\"/>
          <p:cNvPicPr preferRelativeResize="0"/>
          <p:nvPr/>
        </p:nvPicPr>
        <p:blipFill rotWithShape="1">
          <a:blip r:embed="rId3">
            <a:alphaModFix/>
          </a:blip>
          <a:srcRect l="12347" r="14000"/>
          <a:stretch/>
        </p:blipFill>
        <p:spPr>
          <a:xfrm>
            <a:off x="8534400" y="3276600"/>
            <a:ext cx="3227388" cy="2857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3"/>
          <p:cNvSpPr txBox="1">
            <a:spLocks noGrp="1"/>
          </p:cNvSpPr>
          <p:nvPr>
            <p:ph type="title"/>
          </p:nvPr>
        </p:nvSpPr>
        <p:spPr>
          <a:xfrm>
            <a:off x="1066800" y="304800"/>
            <a:ext cx="10058400" cy="9144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000"/>
              <a:buFont typeface="Impact"/>
              <a:buNone/>
            </a:pPr>
            <a:r>
              <a:rPr lang="en-US" sz="4000" b="1"/>
              <a:t>Final Thoughts</a:t>
            </a:r>
            <a:endParaRPr/>
          </a:p>
        </p:txBody>
      </p:sp>
      <p:sp>
        <p:nvSpPr>
          <p:cNvPr id="226" name="Google Shape;226;p33"/>
          <p:cNvSpPr txBox="1">
            <a:spLocks noGrp="1"/>
          </p:cNvSpPr>
          <p:nvPr>
            <p:ph type="body" idx="1"/>
          </p:nvPr>
        </p:nvSpPr>
        <p:spPr>
          <a:xfrm>
            <a:off x="1066800" y="1676400"/>
            <a:ext cx="9067800" cy="4343400"/>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Clr>
                <a:schemeClr val="lt1"/>
              </a:buClr>
              <a:buSzPct val="100000"/>
              <a:buChar char="•"/>
            </a:pPr>
            <a:r>
              <a:rPr lang="en-US">
                <a:latin typeface="Montserrat"/>
                <a:ea typeface="Montserrat"/>
                <a:cs typeface="Montserrat"/>
                <a:sym typeface="Montserrat"/>
              </a:rPr>
              <a:t>Any questions??</a:t>
            </a:r>
            <a:endParaRPr/>
          </a:p>
          <a:p>
            <a:pPr marL="228600" lvl="0" indent="-228600" algn="l" rtl="0">
              <a:lnSpc>
                <a:spcPct val="90000"/>
              </a:lnSpc>
              <a:spcBef>
                <a:spcPts val="1800"/>
              </a:spcBef>
              <a:spcAft>
                <a:spcPts val="0"/>
              </a:spcAft>
              <a:buClr>
                <a:schemeClr val="lt1"/>
              </a:buClr>
              <a:buSzPct val="100000"/>
              <a:buChar char="•"/>
            </a:pPr>
            <a:r>
              <a:rPr lang="en-US">
                <a:latin typeface="Montserrat"/>
                <a:ea typeface="Montserrat"/>
                <a:cs typeface="Montserrat"/>
                <a:sym typeface="Montserrat"/>
              </a:rPr>
              <a:t>There will be a GroupMe for the girls in the program. It is important to have the app in order to receive important updates.</a:t>
            </a:r>
            <a:endParaRPr/>
          </a:p>
          <a:p>
            <a:pPr marL="228600" lvl="0" indent="-228600" algn="l" rtl="0">
              <a:lnSpc>
                <a:spcPct val="90000"/>
              </a:lnSpc>
              <a:spcBef>
                <a:spcPts val="1800"/>
              </a:spcBef>
              <a:spcAft>
                <a:spcPts val="0"/>
              </a:spcAft>
              <a:buClr>
                <a:schemeClr val="lt1"/>
              </a:buClr>
              <a:buSzPct val="100000"/>
              <a:buChar char="•"/>
            </a:pPr>
            <a:r>
              <a:rPr lang="en-US">
                <a:latin typeface="Montserrat"/>
                <a:ea typeface="Montserrat"/>
                <a:cs typeface="Montserrat"/>
                <a:sym typeface="Montserrat"/>
              </a:rPr>
              <a:t>We also have a Google Classroom that all players should have access to.</a:t>
            </a:r>
            <a:endParaRPr/>
          </a:p>
          <a:p>
            <a:pPr marL="0" lvl="0" indent="0" algn="l" rtl="0">
              <a:lnSpc>
                <a:spcPct val="90000"/>
              </a:lnSpc>
              <a:spcBef>
                <a:spcPts val="1800"/>
              </a:spcBef>
              <a:spcAft>
                <a:spcPts val="0"/>
              </a:spcAft>
              <a:buClr>
                <a:schemeClr val="lt1"/>
              </a:buClr>
              <a:buSzPct val="100000"/>
              <a:buNone/>
            </a:pPr>
            <a:r>
              <a:rPr lang="en-US">
                <a:latin typeface="Montserrat"/>
                <a:ea typeface="Montserrat"/>
                <a:cs typeface="Montserrat"/>
                <a:sym typeface="Montserrat"/>
              </a:rPr>
              <a:t>	</a:t>
            </a:r>
            <a:r>
              <a:rPr lang="en-US" u="sng">
                <a:solidFill>
                  <a:schemeClr val="hlink"/>
                </a:solidFill>
                <a:latin typeface="Montserrat"/>
                <a:ea typeface="Montserrat"/>
                <a:cs typeface="Montserrat"/>
                <a:sym typeface="Montserrat"/>
                <a:hlinkClick r:id="rId3"/>
              </a:rPr>
              <a:t>https://classroom.google.com/w/Mzc0MjQ1MzExMDk3/t/all</a:t>
            </a:r>
            <a:endParaRPr>
              <a:latin typeface="Montserrat"/>
              <a:ea typeface="Montserrat"/>
              <a:cs typeface="Montserrat"/>
              <a:sym typeface="Montserrat"/>
            </a:endParaRPr>
          </a:p>
          <a:p>
            <a:pPr marL="228600" lvl="0" indent="-228600" algn="l" rtl="0">
              <a:lnSpc>
                <a:spcPct val="90000"/>
              </a:lnSpc>
              <a:spcBef>
                <a:spcPts val="1800"/>
              </a:spcBef>
              <a:spcAft>
                <a:spcPts val="0"/>
              </a:spcAft>
              <a:buClr>
                <a:schemeClr val="lt1"/>
              </a:buClr>
              <a:buSzPct val="100000"/>
              <a:buChar char="•"/>
            </a:pPr>
            <a:r>
              <a:rPr lang="en-US">
                <a:latin typeface="Montserrat"/>
                <a:ea typeface="Montserrat"/>
                <a:cs typeface="Montserrat"/>
                <a:sym typeface="Montserrat"/>
              </a:rPr>
              <a:t>Our official website:</a:t>
            </a:r>
            <a:endParaRPr/>
          </a:p>
          <a:p>
            <a:pPr marL="0" lvl="0" indent="0" algn="l" rtl="0">
              <a:lnSpc>
                <a:spcPct val="90000"/>
              </a:lnSpc>
              <a:spcBef>
                <a:spcPts val="1800"/>
              </a:spcBef>
              <a:spcAft>
                <a:spcPts val="0"/>
              </a:spcAft>
              <a:buClr>
                <a:schemeClr val="lt1"/>
              </a:buClr>
              <a:buSzPct val="100000"/>
              <a:buNone/>
            </a:pPr>
            <a:r>
              <a:rPr lang="en-US">
                <a:latin typeface="Montserrat"/>
                <a:ea typeface="Montserrat"/>
                <a:cs typeface="Montserrat"/>
                <a:sym typeface="Montserrat"/>
              </a:rPr>
              <a:t>	</a:t>
            </a:r>
            <a:r>
              <a:rPr lang="en-US" u="sng">
                <a:solidFill>
                  <a:schemeClr val="hlink"/>
                </a:solidFill>
                <a:latin typeface="Montserrat"/>
                <a:ea typeface="Montserrat"/>
                <a:cs typeface="Montserrat"/>
                <a:sym typeface="Montserrat"/>
                <a:hlinkClick r:id="rId4"/>
              </a:rPr>
              <a:t>http://ohsgirlsbball.weebly.com/</a:t>
            </a:r>
            <a:endParaRPr>
              <a:latin typeface="Montserrat"/>
              <a:ea typeface="Montserrat"/>
              <a:cs typeface="Montserrat"/>
              <a:sym typeface="Montserrat"/>
            </a:endParaRPr>
          </a:p>
          <a:p>
            <a:pPr marL="228600" lvl="0" indent="-228600" algn="l" rtl="0">
              <a:lnSpc>
                <a:spcPct val="90000"/>
              </a:lnSpc>
              <a:spcBef>
                <a:spcPts val="1800"/>
              </a:spcBef>
              <a:spcAft>
                <a:spcPts val="0"/>
              </a:spcAft>
              <a:buClr>
                <a:schemeClr val="lt1"/>
              </a:buClr>
              <a:buSzPct val="100000"/>
              <a:buChar char="•"/>
            </a:pPr>
            <a:r>
              <a:rPr lang="en-US">
                <a:latin typeface="Montserrat"/>
                <a:ea typeface="Montserrat"/>
                <a:cs typeface="Montserrat"/>
                <a:sym typeface="Montserrat"/>
              </a:rPr>
              <a:t>Follow us on Instagram:</a:t>
            </a:r>
            <a:endParaRPr/>
          </a:p>
          <a:p>
            <a:pPr marL="457200" lvl="1" indent="0" algn="l" rtl="0">
              <a:lnSpc>
                <a:spcPct val="90000"/>
              </a:lnSpc>
              <a:spcBef>
                <a:spcPts val="1200"/>
              </a:spcBef>
              <a:spcAft>
                <a:spcPts val="0"/>
              </a:spcAft>
              <a:buClr>
                <a:schemeClr val="lt1"/>
              </a:buClr>
              <a:buSzPct val="100000"/>
              <a:buNone/>
            </a:pPr>
            <a:r>
              <a:rPr lang="en-US">
                <a:latin typeface="Montserrat"/>
                <a:ea typeface="Montserrat"/>
                <a:cs typeface="Montserrat"/>
                <a:sym typeface="Montserrat"/>
              </a:rPr>
              <a:t>	@ohs_mustangs_basketball</a:t>
            </a:r>
            <a:endParaRPr/>
          </a:p>
          <a:p>
            <a:pPr marL="182880" lvl="0" indent="0" algn="l" rtl="0">
              <a:lnSpc>
                <a:spcPct val="90000"/>
              </a:lnSpc>
              <a:spcBef>
                <a:spcPts val="1800"/>
              </a:spcBef>
              <a:spcAft>
                <a:spcPts val="0"/>
              </a:spcAft>
              <a:buClr>
                <a:schemeClr val="lt1"/>
              </a:buClr>
              <a:buSzPct val="100000"/>
              <a:buNone/>
            </a:pPr>
            <a:endParaRPr/>
          </a:p>
          <a:p>
            <a:pPr marL="0" lvl="0" indent="0" algn="l" rtl="0">
              <a:lnSpc>
                <a:spcPct val="90000"/>
              </a:lnSpc>
              <a:spcBef>
                <a:spcPts val="1800"/>
              </a:spcBef>
              <a:spcAft>
                <a:spcPts val="0"/>
              </a:spcAft>
              <a:buClr>
                <a:schemeClr val="lt1"/>
              </a:buClr>
              <a:buSzPct val="100000"/>
              <a:buNone/>
            </a:pPr>
            <a:r>
              <a:rPr lang="en-US"/>
              <a:t> </a:t>
            </a:r>
            <a:endParaRPr/>
          </a:p>
          <a:p>
            <a:pPr marL="0" lvl="0" indent="0" algn="l" rtl="0">
              <a:lnSpc>
                <a:spcPct val="90000"/>
              </a:lnSpc>
              <a:spcBef>
                <a:spcPts val="1800"/>
              </a:spcBef>
              <a:spcAft>
                <a:spcPts val="0"/>
              </a:spcAft>
              <a:buClr>
                <a:schemeClr val="lt1"/>
              </a:buClr>
              <a:buSzPct val="100000"/>
              <a:buNone/>
            </a:pPr>
            <a:endParaRPr/>
          </a:p>
        </p:txBody>
      </p:sp>
      <p:pic>
        <p:nvPicPr>
          <p:cNvPr id="227" name="Google Shape;227;p33" descr="Image result for instagram logo transparent"/>
          <p:cNvPicPr preferRelativeResize="0"/>
          <p:nvPr/>
        </p:nvPicPr>
        <p:blipFill rotWithShape="1">
          <a:blip r:embed="rId5">
            <a:alphaModFix/>
          </a:blip>
          <a:srcRect/>
          <a:stretch/>
        </p:blipFill>
        <p:spPr>
          <a:xfrm>
            <a:off x="2895600" y="5029200"/>
            <a:ext cx="1295400" cy="1295400"/>
          </a:xfrm>
          <a:prstGeom prst="rect">
            <a:avLst/>
          </a:prstGeom>
          <a:noFill/>
          <a:ln>
            <a:noFill/>
          </a:ln>
        </p:spPr>
      </p:pic>
      <p:pic>
        <p:nvPicPr>
          <p:cNvPr id="228" name="Google Shape;228;p33" descr="Sign in to GroupMe"/>
          <p:cNvPicPr preferRelativeResize="0"/>
          <p:nvPr/>
        </p:nvPicPr>
        <p:blipFill rotWithShape="1">
          <a:blip r:embed="rId6">
            <a:alphaModFix/>
          </a:blip>
          <a:srcRect/>
          <a:stretch/>
        </p:blipFill>
        <p:spPr>
          <a:xfrm>
            <a:off x="10287000" y="1524000"/>
            <a:ext cx="1223962" cy="1223962"/>
          </a:xfrm>
          <a:prstGeom prst="rect">
            <a:avLst/>
          </a:prstGeom>
          <a:noFill/>
          <a:ln>
            <a:noFill/>
          </a:ln>
        </p:spPr>
      </p:pic>
      <p:pic>
        <p:nvPicPr>
          <p:cNvPr id="229" name="Google Shape;229;p33" descr="Google Classroom – Technology in the Curriculum"/>
          <p:cNvPicPr preferRelativeResize="0"/>
          <p:nvPr/>
        </p:nvPicPr>
        <p:blipFill rotWithShape="1">
          <a:blip r:embed="rId7">
            <a:alphaModFix/>
          </a:blip>
          <a:srcRect/>
          <a:stretch/>
        </p:blipFill>
        <p:spPr>
          <a:xfrm>
            <a:off x="7010400" y="3505200"/>
            <a:ext cx="1410710" cy="1095375"/>
          </a:xfrm>
          <a:prstGeom prst="rect">
            <a:avLst/>
          </a:prstGeom>
          <a:noFill/>
          <a:ln>
            <a:noFill/>
          </a:ln>
        </p:spPr>
      </p:pic>
      <p:pic>
        <p:nvPicPr>
          <p:cNvPr id="230" name="Google Shape;230;p33" descr="Logo&#10;&#10;Description automatically generated"/>
          <p:cNvPicPr preferRelativeResize="0"/>
          <p:nvPr/>
        </p:nvPicPr>
        <p:blipFill rotWithShape="1">
          <a:blip r:embed="rId8">
            <a:alphaModFix/>
          </a:blip>
          <a:srcRect/>
          <a:stretch/>
        </p:blipFill>
        <p:spPr>
          <a:xfrm>
            <a:off x="9296400" y="4686300"/>
            <a:ext cx="2471989" cy="1981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1981200" y="381000"/>
            <a:ext cx="8229600" cy="7794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0000"/>
              </a:buClr>
              <a:buSzPts val="4000"/>
              <a:buFont typeface="Impact"/>
              <a:buNone/>
            </a:pPr>
            <a:r>
              <a:rPr lang="en-US" sz="4000" b="1">
                <a:solidFill>
                  <a:srgbClr val="FF0000"/>
                </a:solidFill>
              </a:rPr>
              <a:t>Tryouts</a:t>
            </a:r>
            <a:endParaRPr/>
          </a:p>
        </p:txBody>
      </p:sp>
      <p:sp>
        <p:nvSpPr>
          <p:cNvPr id="95" name="Google Shape;95;p15"/>
          <p:cNvSpPr txBox="1">
            <a:spLocks noGrp="1"/>
          </p:cNvSpPr>
          <p:nvPr>
            <p:ph type="body" idx="1"/>
          </p:nvPr>
        </p:nvSpPr>
        <p:spPr>
          <a:xfrm>
            <a:off x="309562" y="1478757"/>
            <a:ext cx="8229600" cy="4525962"/>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lt1"/>
              </a:buClr>
              <a:buSzPts val="2400"/>
              <a:buChar char="•"/>
            </a:pPr>
            <a:r>
              <a:rPr lang="en-US">
                <a:latin typeface="Montserrat"/>
                <a:ea typeface="Montserrat"/>
                <a:cs typeface="Montserrat"/>
                <a:sym typeface="Montserrat"/>
              </a:rPr>
              <a:t>Tryouts were on:</a:t>
            </a:r>
            <a:endParaRPr/>
          </a:p>
          <a:p>
            <a:pPr marL="0" lvl="0" indent="0" algn="l" rtl="0">
              <a:lnSpc>
                <a:spcPct val="90000"/>
              </a:lnSpc>
              <a:spcBef>
                <a:spcPts val="1800"/>
              </a:spcBef>
              <a:spcAft>
                <a:spcPts val="0"/>
              </a:spcAft>
              <a:buClr>
                <a:schemeClr val="lt1"/>
              </a:buClr>
              <a:buSzPts val="2400"/>
              <a:buNone/>
            </a:pPr>
            <a:r>
              <a:rPr lang="en-US">
                <a:latin typeface="Montserrat"/>
                <a:ea typeface="Montserrat"/>
                <a:cs typeface="Montserrat"/>
                <a:sym typeface="Montserrat"/>
              </a:rPr>
              <a:t>	Monday, October 31</a:t>
            </a:r>
            <a:r>
              <a:rPr lang="en-US" baseline="30000">
                <a:latin typeface="Montserrat"/>
                <a:ea typeface="Montserrat"/>
                <a:cs typeface="Montserrat"/>
                <a:sym typeface="Montserrat"/>
              </a:rPr>
              <a:t>st</a:t>
            </a:r>
            <a:endParaRPr/>
          </a:p>
          <a:p>
            <a:pPr marL="0" lvl="0" indent="0" algn="l" rtl="0">
              <a:lnSpc>
                <a:spcPct val="90000"/>
              </a:lnSpc>
              <a:spcBef>
                <a:spcPts val="1800"/>
              </a:spcBef>
              <a:spcAft>
                <a:spcPts val="0"/>
              </a:spcAft>
              <a:buClr>
                <a:schemeClr val="lt1"/>
              </a:buClr>
              <a:buSzPts val="2400"/>
              <a:buNone/>
            </a:pPr>
            <a:r>
              <a:rPr lang="en-US" baseline="30000">
                <a:latin typeface="Montserrat"/>
                <a:ea typeface="Montserrat"/>
                <a:cs typeface="Montserrat"/>
                <a:sym typeface="Montserrat"/>
              </a:rPr>
              <a:t>	</a:t>
            </a:r>
            <a:r>
              <a:rPr lang="en-US">
                <a:latin typeface="Montserrat"/>
                <a:ea typeface="Montserrat"/>
                <a:cs typeface="Montserrat"/>
                <a:sym typeface="Montserrat"/>
              </a:rPr>
              <a:t>Tuesday, November 1</a:t>
            </a:r>
            <a:r>
              <a:rPr lang="en-US" baseline="30000">
                <a:latin typeface="Montserrat"/>
                <a:ea typeface="Montserrat"/>
                <a:cs typeface="Montserrat"/>
                <a:sym typeface="Montserrat"/>
              </a:rPr>
              <a:t>st</a:t>
            </a:r>
            <a:r>
              <a:rPr lang="en-US">
                <a:latin typeface="Montserrat"/>
                <a:ea typeface="Montserrat"/>
                <a:cs typeface="Montserrat"/>
                <a:sym typeface="Montserrat"/>
              </a:rPr>
              <a:t> </a:t>
            </a:r>
            <a:endParaRPr/>
          </a:p>
          <a:p>
            <a:pPr marL="0" lvl="0" indent="0" algn="l" rtl="0">
              <a:lnSpc>
                <a:spcPct val="90000"/>
              </a:lnSpc>
              <a:spcBef>
                <a:spcPts val="1800"/>
              </a:spcBef>
              <a:spcAft>
                <a:spcPts val="0"/>
              </a:spcAft>
              <a:buClr>
                <a:schemeClr val="lt1"/>
              </a:buClr>
              <a:buSzPts val="2400"/>
              <a:buNone/>
            </a:pPr>
            <a:r>
              <a:rPr lang="en-US">
                <a:latin typeface="Montserrat"/>
                <a:ea typeface="Montserrat"/>
                <a:cs typeface="Montserrat"/>
                <a:sym typeface="Montserrat"/>
              </a:rPr>
              <a:t>	Wednesday, November 2</a:t>
            </a:r>
            <a:r>
              <a:rPr lang="en-US" baseline="30000">
                <a:latin typeface="Montserrat"/>
                <a:ea typeface="Montserrat"/>
                <a:cs typeface="Montserrat"/>
                <a:sym typeface="Montserrat"/>
              </a:rPr>
              <a:t>nd</a:t>
            </a:r>
            <a:r>
              <a:rPr lang="en-US">
                <a:latin typeface="Montserrat"/>
                <a:ea typeface="Montserrat"/>
                <a:cs typeface="Montserrat"/>
                <a:sym typeface="Montserrat"/>
              </a:rPr>
              <a:t>  </a:t>
            </a:r>
            <a:endParaRPr/>
          </a:p>
          <a:p>
            <a:pPr marL="228600" lvl="0" indent="-228600" algn="l" rtl="0">
              <a:lnSpc>
                <a:spcPct val="90000"/>
              </a:lnSpc>
              <a:spcBef>
                <a:spcPts val="1800"/>
              </a:spcBef>
              <a:spcAft>
                <a:spcPts val="0"/>
              </a:spcAft>
              <a:buClr>
                <a:schemeClr val="lt1"/>
              </a:buClr>
              <a:buSzPts val="2400"/>
              <a:buChar char="•"/>
            </a:pPr>
            <a:r>
              <a:rPr lang="en-US">
                <a:latin typeface="Montserrat"/>
                <a:ea typeface="Montserrat"/>
                <a:cs typeface="Montserrat"/>
                <a:sym typeface="Montserrat"/>
              </a:rPr>
              <a:t>Athletes will be placed on each team:</a:t>
            </a:r>
            <a:endParaRPr/>
          </a:p>
          <a:p>
            <a:pPr marL="457200" lvl="1" indent="0" algn="l" rtl="0">
              <a:lnSpc>
                <a:spcPct val="90000"/>
              </a:lnSpc>
              <a:spcBef>
                <a:spcPts val="1200"/>
              </a:spcBef>
              <a:spcAft>
                <a:spcPts val="0"/>
              </a:spcAft>
              <a:buClr>
                <a:schemeClr val="lt1"/>
              </a:buClr>
              <a:buSzPts val="2000"/>
              <a:buNone/>
            </a:pPr>
            <a:r>
              <a:rPr lang="en-US">
                <a:latin typeface="Montserrat"/>
                <a:ea typeface="Montserrat"/>
                <a:cs typeface="Montserrat"/>
                <a:sym typeface="Montserrat"/>
              </a:rPr>
              <a:t>  </a:t>
            </a:r>
            <a:r>
              <a:rPr lang="en-US" sz="2600" b="1">
                <a:solidFill>
                  <a:srgbClr val="FF0000"/>
                </a:solidFill>
                <a:latin typeface="Montserrat"/>
                <a:ea typeface="Montserrat"/>
                <a:cs typeface="Montserrat"/>
                <a:sym typeface="Montserrat"/>
              </a:rPr>
              <a:t>Freshman</a:t>
            </a:r>
            <a:r>
              <a:rPr lang="en-US" sz="2600">
                <a:latin typeface="Montserrat"/>
                <a:ea typeface="Montserrat"/>
                <a:cs typeface="Montserrat"/>
                <a:sym typeface="Montserrat"/>
              </a:rPr>
              <a:t>= freshman ONLY</a:t>
            </a:r>
            <a:endParaRPr/>
          </a:p>
          <a:p>
            <a:pPr marL="457200" lvl="1" indent="0" algn="l" rtl="0">
              <a:lnSpc>
                <a:spcPct val="90000"/>
              </a:lnSpc>
              <a:spcBef>
                <a:spcPts val="1200"/>
              </a:spcBef>
              <a:spcAft>
                <a:spcPts val="0"/>
              </a:spcAft>
              <a:buClr>
                <a:schemeClr val="lt1"/>
              </a:buClr>
              <a:buSzPts val="2600"/>
              <a:buNone/>
            </a:pPr>
            <a:r>
              <a:rPr lang="en-US" sz="2600">
                <a:latin typeface="Montserrat"/>
                <a:ea typeface="Montserrat"/>
                <a:cs typeface="Montserrat"/>
                <a:sym typeface="Montserrat"/>
              </a:rPr>
              <a:t>  </a:t>
            </a:r>
            <a:r>
              <a:rPr lang="en-US" sz="2600" b="1">
                <a:solidFill>
                  <a:srgbClr val="FFFF99"/>
                </a:solidFill>
                <a:latin typeface="Montserrat"/>
                <a:ea typeface="Montserrat"/>
                <a:cs typeface="Montserrat"/>
                <a:sym typeface="Montserrat"/>
              </a:rPr>
              <a:t>JV</a:t>
            </a:r>
            <a:r>
              <a:rPr lang="en-US" sz="2600">
                <a:latin typeface="Montserrat"/>
                <a:ea typeface="Montserrat"/>
                <a:cs typeface="Montserrat"/>
                <a:sym typeface="Montserrat"/>
              </a:rPr>
              <a:t>= freshman &amp; sophomores</a:t>
            </a:r>
            <a:endParaRPr/>
          </a:p>
          <a:p>
            <a:pPr marL="457200" lvl="1" indent="0" algn="l" rtl="0">
              <a:lnSpc>
                <a:spcPct val="90000"/>
              </a:lnSpc>
              <a:spcBef>
                <a:spcPts val="1200"/>
              </a:spcBef>
              <a:spcAft>
                <a:spcPts val="0"/>
              </a:spcAft>
              <a:buClr>
                <a:schemeClr val="lt1"/>
              </a:buClr>
              <a:buSzPts val="2600"/>
              <a:buNone/>
            </a:pPr>
            <a:r>
              <a:rPr lang="en-US" sz="2600">
                <a:latin typeface="Montserrat"/>
                <a:ea typeface="Montserrat"/>
                <a:cs typeface="Montserrat"/>
                <a:sym typeface="Montserrat"/>
              </a:rPr>
              <a:t>  </a:t>
            </a:r>
            <a:r>
              <a:rPr lang="en-US" sz="2600" b="1">
                <a:solidFill>
                  <a:srgbClr val="FF0000"/>
                </a:solidFill>
                <a:latin typeface="Montserrat"/>
                <a:ea typeface="Montserrat"/>
                <a:cs typeface="Montserrat"/>
                <a:sym typeface="Montserrat"/>
              </a:rPr>
              <a:t>Varsity</a:t>
            </a:r>
            <a:r>
              <a:rPr lang="en-US" sz="2600">
                <a:latin typeface="Montserrat"/>
                <a:ea typeface="Montserrat"/>
                <a:cs typeface="Montserrat"/>
                <a:sym typeface="Montserrat"/>
              </a:rPr>
              <a:t>= freshman through seniors</a:t>
            </a:r>
            <a:endParaRPr/>
          </a:p>
          <a:p>
            <a:pPr marL="228600" lvl="0" indent="-76200" algn="l" rtl="0">
              <a:lnSpc>
                <a:spcPct val="90000"/>
              </a:lnSpc>
              <a:spcBef>
                <a:spcPts val="1800"/>
              </a:spcBef>
              <a:spcAft>
                <a:spcPts val="0"/>
              </a:spcAft>
              <a:buClr>
                <a:schemeClr val="lt1"/>
              </a:buClr>
              <a:buSzPts val="2400"/>
              <a:buNone/>
            </a:pPr>
            <a:endParaRPr>
              <a:latin typeface="Montserrat"/>
              <a:ea typeface="Montserrat"/>
              <a:cs typeface="Montserrat"/>
              <a:sym typeface="Montserrat"/>
            </a:endParaRPr>
          </a:p>
        </p:txBody>
      </p:sp>
      <p:pic>
        <p:nvPicPr>
          <p:cNvPr id="96" name="Google Shape;96;p15" descr="I Love Basketball High Res Stock Images | Shutterstock"/>
          <p:cNvPicPr preferRelativeResize="0"/>
          <p:nvPr/>
        </p:nvPicPr>
        <p:blipFill rotWithShape="1">
          <a:blip r:embed="rId3">
            <a:alphaModFix/>
          </a:blip>
          <a:srcRect t="10286" b="16142"/>
          <a:stretch/>
        </p:blipFill>
        <p:spPr>
          <a:xfrm>
            <a:off x="6400800" y="1752600"/>
            <a:ext cx="5388195" cy="1752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1981200" y="457200"/>
            <a:ext cx="8229600" cy="76993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0000"/>
              </a:buClr>
              <a:buSzPts val="4500"/>
              <a:buFont typeface="Impact"/>
              <a:buNone/>
            </a:pPr>
            <a:r>
              <a:rPr lang="en-US" sz="4500" b="1">
                <a:solidFill>
                  <a:srgbClr val="FF0000"/>
                </a:solidFill>
              </a:rPr>
              <a:t>Coaching Staff</a:t>
            </a:r>
            <a:endParaRPr/>
          </a:p>
        </p:txBody>
      </p:sp>
      <p:sp>
        <p:nvSpPr>
          <p:cNvPr id="102" name="Google Shape;102;p16"/>
          <p:cNvSpPr txBox="1">
            <a:spLocks noGrp="1"/>
          </p:cNvSpPr>
          <p:nvPr>
            <p:ph type="body" idx="1"/>
          </p:nvPr>
        </p:nvSpPr>
        <p:spPr>
          <a:xfrm>
            <a:off x="304800" y="1524000"/>
            <a:ext cx="7391400" cy="4681537"/>
          </a:xfrm>
          <a:prstGeom prst="rect">
            <a:avLst/>
          </a:prstGeom>
          <a:noFill/>
          <a:ln>
            <a:noFill/>
          </a:ln>
        </p:spPr>
        <p:txBody>
          <a:bodyPr spcFirstLastPara="1" wrap="square" lIns="91425" tIns="45700" rIns="91425" bIns="45700" anchor="t" anchorCtr="0">
            <a:normAutofit fontScale="77500" lnSpcReduction="20000"/>
          </a:bodyPr>
          <a:lstStyle/>
          <a:p>
            <a:pPr marL="228600" lvl="0" indent="-178593" algn="l" rtl="0">
              <a:lnSpc>
                <a:spcPct val="90000"/>
              </a:lnSpc>
              <a:spcBef>
                <a:spcPts val="0"/>
              </a:spcBef>
              <a:spcAft>
                <a:spcPts val="0"/>
              </a:spcAft>
              <a:buClr>
                <a:schemeClr val="lt1"/>
              </a:buClr>
              <a:buSzPct val="100000"/>
              <a:buChar char="•"/>
            </a:pPr>
            <a:r>
              <a:rPr lang="en-US" sz="3500">
                <a:latin typeface="Montserrat"/>
                <a:ea typeface="Montserrat"/>
                <a:cs typeface="Montserrat"/>
                <a:sym typeface="Montserrat"/>
              </a:rPr>
              <a:t>Kelly Nasrawi, Head Coach</a:t>
            </a:r>
            <a:endParaRPr/>
          </a:p>
          <a:p>
            <a:pPr marL="777240" lvl="2" indent="-192881" algn="l" rtl="0">
              <a:lnSpc>
                <a:spcPct val="90000"/>
              </a:lnSpc>
              <a:spcBef>
                <a:spcPts val="600"/>
              </a:spcBef>
              <a:spcAft>
                <a:spcPts val="0"/>
              </a:spcAft>
              <a:buClr>
                <a:schemeClr val="lt1"/>
              </a:buClr>
              <a:buSzPct val="100000"/>
              <a:buChar char="•"/>
            </a:pPr>
            <a:r>
              <a:rPr lang="en-US" sz="2500">
                <a:latin typeface="Montserrat"/>
                <a:ea typeface="Montserrat"/>
                <a:cs typeface="Montserrat"/>
                <a:sym typeface="Montserrat"/>
              </a:rPr>
              <a:t>21 years of coaching experience</a:t>
            </a:r>
            <a:endParaRPr/>
          </a:p>
          <a:p>
            <a:pPr marL="1325880" lvl="4" indent="-195738" algn="l" rtl="0">
              <a:lnSpc>
                <a:spcPct val="90000"/>
              </a:lnSpc>
              <a:spcBef>
                <a:spcPts val="600"/>
              </a:spcBef>
              <a:spcAft>
                <a:spcPts val="0"/>
              </a:spcAft>
              <a:buClr>
                <a:schemeClr val="lt1"/>
              </a:buClr>
              <a:buSzPct val="100000"/>
              <a:buChar char="•"/>
            </a:pPr>
            <a:r>
              <a:rPr lang="en-US" sz="2300">
                <a:latin typeface="Montserrat"/>
                <a:ea typeface="Montserrat"/>
                <a:cs typeface="Montserrat"/>
                <a:sym typeface="Montserrat"/>
              </a:rPr>
              <a:t>11 years as a college coach</a:t>
            </a:r>
            <a:endParaRPr/>
          </a:p>
          <a:p>
            <a:pPr marL="1325880" lvl="4" indent="-195738" algn="l" rtl="0">
              <a:lnSpc>
                <a:spcPct val="90000"/>
              </a:lnSpc>
              <a:spcBef>
                <a:spcPts val="600"/>
              </a:spcBef>
              <a:spcAft>
                <a:spcPts val="0"/>
              </a:spcAft>
              <a:buClr>
                <a:schemeClr val="lt1"/>
              </a:buClr>
              <a:buSzPct val="100000"/>
              <a:buChar char="•"/>
            </a:pPr>
            <a:r>
              <a:rPr lang="en-US" sz="2300">
                <a:latin typeface="Montserrat"/>
                <a:ea typeface="Montserrat"/>
                <a:cs typeface="Montserrat"/>
                <a:sym typeface="Montserrat"/>
              </a:rPr>
              <a:t>10 years coaching H.S. sports– volleyball, basketball, and softball</a:t>
            </a:r>
            <a:endParaRPr/>
          </a:p>
          <a:p>
            <a:pPr marL="777240" lvl="2" indent="-192881" algn="l" rtl="0">
              <a:lnSpc>
                <a:spcPct val="90000"/>
              </a:lnSpc>
              <a:spcBef>
                <a:spcPts val="600"/>
              </a:spcBef>
              <a:spcAft>
                <a:spcPts val="0"/>
              </a:spcAft>
              <a:buClr>
                <a:schemeClr val="lt1"/>
              </a:buClr>
              <a:buSzPct val="100000"/>
              <a:buChar char="•"/>
            </a:pPr>
            <a:r>
              <a:rPr lang="en-US" sz="2500">
                <a:latin typeface="Montserrat"/>
                <a:ea typeface="Montserrat"/>
                <a:cs typeface="Montserrat"/>
                <a:sym typeface="Montserrat"/>
              </a:rPr>
              <a:t>4 years Varsity Volleyball in H.S.</a:t>
            </a:r>
            <a:endParaRPr/>
          </a:p>
          <a:p>
            <a:pPr marL="777240" lvl="2" indent="-192881" algn="l" rtl="0">
              <a:lnSpc>
                <a:spcPct val="90000"/>
              </a:lnSpc>
              <a:spcBef>
                <a:spcPts val="600"/>
              </a:spcBef>
              <a:spcAft>
                <a:spcPts val="0"/>
              </a:spcAft>
              <a:buClr>
                <a:schemeClr val="lt1"/>
              </a:buClr>
              <a:buSzPct val="100000"/>
              <a:buChar char="•"/>
            </a:pPr>
            <a:r>
              <a:rPr lang="en-US" sz="2500">
                <a:latin typeface="Montserrat"/>
                <a:ea typeface="Montserrat"/>
                <a:cs typeface="Montserrat"/>
                <a:sym typeface="Montserrat"/>
              </a:rPr>
              <a:t>2 years Varsity Basketball in H.S.</a:t>
            </a:r>
            <a:endParaRPr/>
          </a:p>
          <a:p>
            <a:pPr marL="777240" lvl="2" indent="-192881" algn="l" rtl="0">
              <a:lnSpc>
                <a:spcPct val="90000"/>
              </a:lnSpc>
              <a:spcBef>
                <a:spcPts val="600"/>
              </a:spcBef>
              <a:spcAft>
                <a:spcPts val="0"/>
              </a:spcAft>
              <a:buClr>
                <a:schemeClr val="lt1"/>
              </a:buClr>
              <a:buSzPct val="100000"/>
              <a:buChar char="•"/>
            </a:pPr>
            <a:r>
              <a:rPr lang="en-US" sz="2500">
                <a:latin typeface="Montserrat"/>
                <a:ea typeface="Montserrat"/>
                <a:cs typeface="Montserrat"/>
                <a:sym typeface="Montserrat"/>
              </a:rPr>
              <a:t>Played Division I softball for 4 years</a:t>
            </a:r>
            <a:endParaRPr/>
          </a:p>
          <a:p>
            <a:pPr marL="777240" lvl="2" indent="-192881" algn="l" rtl="0">
              <a:lnSpc>
                <a:spcPct val="90000"/>
              </a:lnSpc>
              <a:spcBef>
                <a:spcPts val="600"/>
              </a:spcBef>
              <a:spcAft>
                <a:spcPts val="0"/>
              </a:spcAft>
              <a:buClr>
                <a:schemeClr val="lt1"/>
              </a:buClr>
              <a:buSzPct val="100000"/>
              <a:buChar char="•"/>
            </a:pPr>
            <a:r>
              <a:rPr lang="en-US" sz="2500">
                <a:latin typeface="Montserrat"/>
                <a:ea typeface="Montserrat"/>
                <a:cs typeface="Montserrat"/>
                <a:sym typeface="Montserrat"/>
              </a:rPr>
              <a:t>2</a:t>
            </a:r>
            <a:r>
              <a:rPr lang="en-US" sz="2500" baseline="30000">
                <a:latin typeface="Montserrat"/>
                <a:ea typeface="Montserrat"/>
                <a:cs typeface="Montserrat"/>
                <a:sym typeface="Montserrat"/>
              </a:rPr>
              <a:t>nd</a:t>
            </a:r>
            <a:r>
              <a:rPr lang="en-US" sz="2500">
                <a:latin typeface="Montserrat"/>
                <a:ea typeface="Montserrat"/>
                <a:cs typeface="Montserrat"/>
                <a:sym typeface="Montserrat"/>
              </a:rPr>
              <a:t> year as Oakdale’s Head Coach</a:t>
            </a:r>
            <a:endParaRPr/>
          </a:p>
          <a:p>
            <a:pPr marL="0" lvl="0" indent="0" algn="l" rtl="0">
              <a:lnSpc>
                <a:spcPct val="90000"/>
              </a:lnSpc>
              <a:spcBef>
                <a:spcPts val="1800"/>
              </a:spcBef>
              <a:spcAft>
                <a:spcPts val="0"/>
              </a:spcAft>
              <a:buClr>
                <a:schemeClr val="lt1"/>
              </a:buClr>
              <a:buSzPct val="100000"/>
              <a:buNone/>
            </a:pPr>
            <a:endParaRPr>
              <a:latin typeface="Montserrat"/>
              <a:ea typeface="Montserrat"/>
              <a:cs typeface="Montserrat"/>
              <a:sym typeface="Montserrat"/>
            </a:endParaRPr>
          </a:p>
          <a:p>
            <a:pPr marL="0" lvl="0" indent="0" algn="l" rtl="0">
              <a:lnSpc>
                <a:spcPct val="90000"/>
              </a:lnSpc>
              <a:spcBef>
                <a:spcPts val="1800"/>
              </a:spcBef>
              <a:spcAft>
                <a:spcPts val="0"/>
              </a:spcAft>
              <a:buClr>
                <a:schemeClr val="lt1"/>
              </a:buClr>
              <a:buSzPct val="100000"/>
              <a:buNone/>
            </a:pPr>
            <a:r>
              <a:rPr lang="en-US">
                <a:latin typeface="Montserrat"/>
                <a:ea typeface="Montserrat"/>
                <a:cs typeface="Montserrat"/>
                <a:sym typeface="Montserrat"/>
              </a:rPr>
              <a:t>Contact information: </a:t>
            </a:r>
            <a:r>
              <a:rPr lang="en-US" u="sng">
                <a:solidFill>
                  <a:schemeClr val="hlink"/>
                </a:solidFill>
                <a:latin typeface="Montserrat"/>
                <a:ea typeface="Montserrat"/>
                <a:cs typeface="Montserrat"/>
                <a:sym typeface="Montserrat"/>
                <a:hlinkClick r:id="rId3"/>
              </a:rPr>
              <a:t>knasrawi@ojusd.org</a:t>
            </a:r>
            <a:endParaRPr>
              <a:solidFill>
                <a:schemeClr val="dk1"/>
              </a:solidFill>
              <a:latin typeface="Montserrat"/>
              <a:ea typeface="Montserrat"/>
              <a:cs typeface="Montserrat"/>
              <a:sym typeface="Montserrat"/>
            </a:endParaRPr>
          </a:p>
          <a:p>
            <a:pPr marL="0" lvl="0" indent="0" algn="l" rtl="0">
              <a:lnSpc>
                <a:spcPct val="90000"/>
              </a:lnSpc>
              <a:spcBef>
                <a:spcPts val="1800"/>
              </a:spcBef>
              <a:spcAft>
                <a:spcPts val="0"/>
              </a:spcAft>
              <a:buClr>
                <a:schemeClr val="lt1"/>
              </a:buClr>
              <a:buSzPct val="100000"/>
              <a:buNone/>
            </a:pPr>
            <a:endParaRPr>
              <a:latin typeface="Montserrat"/>
              <a:ea typeface="Montserrat"/>
              <a:cs typeface="Montserrat"/>
              <a:sym typeface="Montserrat"/>
            </a:endParaRPr>
          </a:p>
          <a:p>
            <a:pPr marL="914400" lvl="2" indent="0" algn="l" rtl="0">
              <a:lnSpc>
                <a:spcPct val="90000"/>
              </a:lnSpc>
              <a:spcBef>
                <a:spcPts val="600"/>
              </a:spcBef>
              <a:spcAft>
                <a:spcPts val="0"/>
              </a:spcAft>
              <a:buClr>
                <a:schemeClr val="lt1"/>
              </a:buClr>
              <a:buSzPct val="100000"/>
              <a:buNone/>
            </a:pPr>
            <a:endParaRPr>
              <a:latin typeface="Montserrat"/>
              <a:ea typeface="Montserrat"/>
              <a:cs typeface="Montserrat"/>
              <a:sym typeface="Montserrat"/>
            </a:endParaRPr>
          </a:p>
          <a:p>
            <a:pPr marL="457200" lvl="1" indent="0" algn="l" rtl="0">
              <a:lnSpc>
                <a:spcPct val="90000"/>
              </a:lnSpc>
              <a:spcBef>
                <a:spcPts val="1200"/>
              </a:spcBef>
              <a:spcAft>
                <a:spcPts val="0"/>
              </a:spcAft>
              <a:buClr>
                <a:schemeClr val="lt1"/>
              </a:buClr>
              <a:buSzPct val="100000"/>
              <a:buNone/>
            </a:pPr>
            <a:endParaRPr>
              <a:latin typeface="Montserrat"/>
              <a:ea typeface="Montserrat"/>
              <a:cs typeface="Montserrat"/>
              <a:sym typeface="Montserrat"/>
            </a:endParaRPr>
          </a:p>
          <a:p>
            <a:pPr marL="457200" lvl="1" indent="0" algn="l" rtl="0">
              <a:lnSpc>
                <a:spcPct val="90000"/>
              </a:lnSpc>
              <a:spcBef>
                <a:spcPts val="1200"/>
              </a:spcBef>
              <a:spcAft>
                <a:spcPts val="0"/>
              </a:spcAft>
              <a:buClr>
                <a:schemeClr val="lt1"/>
              </a:buClr>
              <a:buSzPct val="100000"/>
              <a:buNone/>
            </a:pPr>
            <a:endParaRPr>
              <a:latin typeface="Montserrat"/>
              <a:ea typeface="Montserrat"/>
              <a:cs typeface="Montserrat"/>
              <a:sym typeface="Montserrat"/>
            </a:endParaRPr>
          </a:p>
        </p:txBody>
      </p:sp>
      <p:pic>
        <p:nvPicPr>
          <p:cNvPr id="103" name="Google Shape;103;p16"/>
          <p:cNvPicPr preferRelativeResize="0"/>
          <p:nvPr/>
        </p:nvPicPr>
        <p:blipFill rotWithShape="1">
          <a:blip r:embed="rId4">
            <a:alphaModFix/>
          </a:blip>
          <a:srcRect/>
          <a:stretch/>
        </p:blipFill>
        <p:spPr>
          <a:xfrm>
            <a:off x="8001000" y="1600200"/>
            <a:ext cx="3465512" cy="432969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1066800" y="304800"/>
            <a:ext cx="10058400" cy="8382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500"/>
              <a:buFont typeface="Impact"/>
              <a:buNone/>
            </a:pPr>
            <a:r>
              <a:rPr lang="en-US" sz="4500" b="1"/>
              <a:t>Coaching Staff</a:t>
            </a:r>
            <a:endParaRPr sz="4500"/>
          </a:p>
        </p:txBody>
      </p:sp>
      <p:sp>
        <p:nvSpPr>
          <p:cNvPr id="109" name="Google Shape;109;p17"/>
          <p:cNvSpPr txBox="1">
            <a:spLocks noGrp="1"/>
          </p:cNvSpPr>
          <p:nvPr>
            <p:ph type="body" idx="1"/>
          </p:nvPr>
        </p:nvSpPr>
        <p:spPr>
          <a:xfrm>
            <a:off x="1066800" y="1676401"/>
            <a:ext cx="4846320" cy="4343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Char char="•"/>
            </a:pPr>
            <a:r>
              <a:rPr lang="en-US">
                <a:latin typeface="Montserrat"/>
                <a:ea typeface="Montserrat"/>
                <a:cs typeface="Montserrat"/>
                <a:sym typeface="Montserrat"/>
              </a:rPr>
              <a:t>Ben Riley, Varsity Assistant Coach</a:t>
            </a:r>
            <a:endParaRPr/>
          </a:p>
        </p:txBody>
      </p:sp>
      <p:sp>
        <p:nvSpPr>
          <p:cNvPr id="110" name="Google Shape;110;p17"/>
          <p:cNvSpPr txBox="1">
            <a:spLocks noGrp="1"/>
          </p:cNvSpPr>
          <p:nvPr>
            <p:ph type="body" idx="2"/>
          </p:nvPr>
        </p:nvSpPr>
        <p:spPr>
          <a:xfrm>
            <a:off x="6278880" y="1676401"/>
            <a:ext cx="4846320" cy="4343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Char char="•"/>
            </a:pPr>
            <a:r>
              <a:rPr lang="en-US">
                <a:latin typeface="Montserrat"/>
                <a:ea typeface="Montserrat"/>
                <a:cs typeface="Montserrat"/>
                <a:sym typeface="Montserrat"/>
              </a:rPr>
              <a:t>Cheri Martin, JV Coach</a:t>
            </a:r>
            <a:endParaRPr/>
          </a:p>
        </p:txBody>
      </p:sp>
      <p:pic>
        <p:nvPicPr>
          <p:cNvPr id="111" name="Google Shape;111;p17" descr="A person in a black shirt&#10;&#10;Description automatically generated with medium confidence"/>
          <p:cNvPicPr preferRelativeResize="0"/>
          <p:nvPr/>
        </p:nvPicPr>
        <p:blipFill rotWithShape="1">
          <a:blip r:embed="rId3">
            <a:alphaModFix/>
          </a:blip>
          <a:srcRect/>
          <a:stretch/>
        </p:blipFill>
        <p:spPr>
          <a:xfrm>
            <a:off x="2057400" y="2590800"/>
            <a:ext cx="2590800" cy="3627120"/>
          </a:xfrm>
          <a:prstGeom prst="rect">
            <a:avLst/>
          </a:prstGeom>
          <a:noFill/>
          <a:ln>
            <a:noFill/>
          </a:ln>
        </p:spPr>
      </p:pic>
      <p:pic>
        <p:nvPicPr>
          <p:cNvPr id="112" name="Google Shape;112;p17" descr="A picture containing person&#10;&#10;Description automatically generated"/>
          <p:cNvPicPr preferRelativeResize="0"/>
          <p:nvPr/>
        </p:nvPicPr>
        <p:blipFill rotWithShape="1">
          <a:blip r:embed="rId4">
            <a:alphaModFix/>
          </a:blip>
          <a:srcRect/>
          <a:stretch/>
        </p:blipFill>
        <p:spPr>
          <a:xfrm rot="5400000">
            <a:off x="6446520" y="3032760"/>
            <a:ext cx="3657600" cy="2743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1066800" y="304800"/>
            <a:ext cx="10058400" cy="9144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500"/>
              <a:buFont typeface="Impact"/>
              <a:buNone/>
            </a:pPr>
            <a:r>
              <a:rPr lang="en-US" sz="4500" b="1"/>
              <a:t>Coaching Staff</a:t>
            </a:r>
            <a:endParaRPr sz="4500"/>
          </a:p>
        </p:txBody>
      </p:sp>
      <p:sp>
        <p:nvSpPr>
          <p:cNvPr id="118" name="Google Shape;118;p18"/>
          <p:cNvSpPr txBox="1">
            <a:spLocks noGrp="1"/>
          </p:cNvSpPr>
          <p:nvPr>
            <p:ph type="body" idx="1"/>
          </p:nvPr>
        </p:nvSpPr>
        <p:spPr>
          <a:xfrm>
            <a:off x="1066800" y="1676401"/>
            <a:ext cx="4846320" cy="4343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Char char="•"/>
            </a:pPr>
            <a:r>
              <a:rPr lang="en-US">
                <a:latin typeface="Montserrat"/>
                <a:ea typeface="Montserrat"/>
                <a:cs typeface="Montserrat"/>
                <a:sym typeface="Montserrat"/>
              </a:rPr>
              <a:t>Kayla Port, Freshman</a:t>
            </a:r>
            <a:endParaRPr/>
          </a:p>
        </p:txBody>
      </p:sp>
      <p:sp>
        <p:nvSpPr>
          <p:cNvPr id="119" name="Google Shape;119;p18"/>
          <p:cNvSpPr txBox="1">
            <a:spLocks noGrp="1"/>
          </p:cNvSpPr>
          <p:nvPr>
            <p:ph type="body" idx="2"/>
          </p:nvPr>
        </p:nvSpPr>
        <p:spPr>
          <a:xfrm>
            <a:off x="6278880" y="1676401"/>
            <a:ext cx="4846320" cy="4343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Char char="•"/>
            </a:pPr>
            <a:r>
              <a:rPr lang="en-US">
                <a:latin typeface="Montserrat"/>
                <a:ea typeface="Montserrat"/>
                <a:cs typeface="Montserrat"/>
                <a:sym typeface="Montserrat"/>
              </a:rPr>
              <a:t>Co-Coach TBD, Freshman</a:t>
            </a:r>
            <a:endParaRPr/>
          </a:p>
        </p:txBody>
      </p:sp>
      <p:pic>
        <p:nvPicPr>
          <p:cNvPr id="120" name="Google Shape;120;p18" descr="A close-up of a person smiling&#10;&#10;Description automatically generated"/>
          <p:cNvPicPr preferRelativeResize="0"/>
          <p:nvPr/>
        </p:nvPicPr>
        <p:blipFill rotWithShape="1">
          <a:blip r:embed="rId3">
            <a:alphaModFix/>
          </a:blip>
          <a:srcRect/>
          <a:stretch/>
        </p:blipFill>
        <p:spPr>
          <a:xfrm>
            <a:off x="1918625" y="2260826"/>
            <a:ext cx="2667000" cy="375896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1066800" y="304800"/>
            <a:ext cx="10058400" cy="8382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000"/>
              <a:buFont typeface="Impact"/>
              <a:buNone/>
            </a:pPr>
            <a:r>
              <a:rPr lang="en-US" sz="4000" b="1"/>
              <a:t>Oakdale Basketball Mission Statement</a:t>
            </a:r>
            <a:endParaRPr/>
          </a:p>
        </p:txBody>
      </p:sp>
      <p:sp>
        <p:nvSpPr>
          <p:cNvPr id="126" name="Google Shape;126;p19"/>
          <p:cNvSpPr txBox="1">
            <a:spLocks noGrp="1"/>
          </p:cNvSpPr>
          <p:nvPr>
            <p:ph type="body" idx="1"/>
          </p:nvPr>
        </p:nvSpPr>
        <p:spPr>
          <a:xfrm>
            <a:off x="1905000" y="1524000"/>
            <a:ext cx="8229600" cy="45259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200"/>
              <a:buNone/>
            </a:pPr>
            <a:r>
              <a:rPr lang="en-US" sz="2200" b="1" i="0">
                <a:latin typeface="Montserrat"/>
                <a:ea typeface="Montserrat"/>
                <a:cs typeface="Montserrat"/>
                <a:sym typeface="Montserrat"/>
              </a:rPr>
              <a:t>​</a:t>
            </a:r>
            <a:r>
              <a:rPr lang="en-US" sz="2200" b="0" i="0">
                <a:latin typeface="Montserrat"/>
                <a:ea typeface="Montserrat"/>
                <a:cs typeface="Montserrat"/>
                <a:sym typeface="Montserrat"/>
              </a:rPr>
              <a:t>The Oakdale High School Girls Basketball Program aims to provide our young women with the opportunity to develop their athletic ability to their full potential in an environment that promotes high academic standards.  The coaches are committed to preparing student-athletes for competition at the high school level by helping our young ladies develop the basic mental and physical skills of basketball, ultimately building strong and confident athletes.  It is our goal to provide a positive environment, fostering teamwork, good sportsmanship, hard work, and core values.  We strive to provide positive memories, while preparing our student-athletes for college and for life ahead.</a:t>
            </a:r>
            <a:endParaRPr sz="2200"/>
          </a:p>
        </p:txBody>
      </p:sp>
      <p:pic>
        <p:nvPicPr>
          <p:cNvPr id="127" name="Google Shape;127;p19" descr="Venn diagram&#10;&#10;Description automatically generated"/>
          <p:cNvPicPr preferRelativeResize="0"/>
          <p:nvPr/>
        </p:nvPicPr>
        <p:blipFill rotWithShape="1">
          <a:blip r:embed="rId3">
            <a:alphaModFix/>
          </a:blip>
          <a:srcRect/>
          <a:stretch/>
        </p:blipFill>
        <p:spPr>
          <a:xfrm>
            <a:off x="10058400" y="4648277"/>
            <a:ext cx="1976678" cy="193833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1066800" y="304800"/>
            <a:ext cx="10058400" cy="8382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000"/>
              <a:buFont typeface="Impact"/>
              <a:buNone/>
            </a:pPr>
            <a:r>
              <a:rPr lang="en-US" sz="4000" b="1"/>
              <a:t>Oakdale</a:t>
            </a:r>
            <a:r>
              <a:rPr lang="en-US" b="1"/>
              <a:t> Basketball Vision Statement</a:t>
            </a:r>
            <a:endParaRPr/>
          </a:p>
        </p:txBody>
      </p:sp>
      <p:sp>
        <p:nvSpPr>
          <p:cNvPr id="133" name="Google Shape;133;p20"/>
          <p:cNvSpPr txBox="1">
            <a:spLocks noGrp="1"/>
          </p:cNvSpPr>
          <p:nvPr>
            <p:ph type="body" idx="1"/>
          </p:nvPr>
        </p:nvSpPr>
        <p:spPr>
          <a:xfrm>
            <a:off x="1676400" y="1524000"/>
            <a:ext cx="8534400" cy="45259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9B9B9B"/>
              </a:buClr>
              <a:buSzPts val="1600"/>
              <a:buNone/>
            </a:pPr>
            <a:r>
              <a:rPr lang="en-US" sz="1600" b="1" i="0">
                <a:solidFill>
                  <a:srgbClr val="9B9B9B"/>
                </a:solidFill>
                <a:latin typeface="Montserrat"/>
                <a:ea typeface="Montserrat"/>
                <a:cs typeface="Montserrat"/>
                <a:sym typeface="Montserrat"/>
              </a:rPr>
              <a:t>​</a:t>
            </a:r>
            <a:r>
              <a:rPr lang="en-US" sz="2000" b="0" i="0">
                <a:latin typeface="Montserrat"/>
                <a:ea typeface="Montserrat"/>
                <a:cs typeface="Montserrat"/>
                <a:sym typeface="Montserrat"/>
              </a:rPr>
              <a:t>Our goal is to build a competitive and successful girls basketball program at Oakdale High School and produce high school graduates, champions, and productive citizens in our community.  The basketball program will encourage and inspire the quest for excellence on and off the court through effort, commitment, integrity, determination, and perseverance.  Our highest priority is to reinforce the academic mission of OHS and maximize the educational growth of our student-athletes.  The basketball program is fully committed to academic excellence and success.  The purpose of our program is to provide a safe and positive environment in which athletes will receive the necessary training to be competitive and successful in high school basketball.  Our coaching staff is dedicated to working with all student-athletes to achieve a common goal.  The athletic experience of the student-athletes will be exciting and rewarding as they build strong character and effective life skills that they can take with them in their future endeavors.</a:t>
            </a:r>
            <a:endParaRPr sz="2000"/>
          </a:p>
        </p:txBody>
      </p:sp>
      <p:pic>
        <p:nvPicPr>
          <p:cNvPr id="134" name="Google Shape;134;p20" descr="Venn diagram&#10;&#10;Description automatically generated"/>
          <p:cNvPicPr preferRelativeResize="0"/>
          <p:nvPr/>
        </p:nvPicPr>
        <p:blipFill rotWithShape="1">
          <a:blip r:embed="rId3">
            <a:alphaModFix/>
          </a:blip>
          <a:srcRect/>
          <a:stretch/>
        </p:blipFill>
        <p:spPr>
          <a:xfrm>
            <a:off x="10134600" y="4724400"/>
            <a:ext cx="1976678" cy="193833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1066800" y="304800"/>
            <a:ext cx="10058400" cy="8382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000"/>
              <a:buFont typeface="Impact"/>
              <a:buNone/>
            </a:pPr>
            <a:r>
              <a:rPr lang="en-US" sz="4000"/>
              <a:t>Booster Club</a:t>
            </a:r>
            <a:endParaRPr/>
          </a:p>
        </p:txBody>
      </p:sp>
      <p:sp>
        <p:nvSpPr>
          <p:cNvPr id="140" name="Google Shape;140;p21"/>
          <p:cNvSpPr txBox="1">
            <a:spLocks noGrp="1"/>
          </p:cNvSpPr>
          <p:nvPr>
            <p:ph type="body" idx="1"/>
          </p:nvPr>
        </p:nvSpPr>
        <p:spPr>
          <a:xfrm>
            <a:off x="1066800" y="1524000"/>
            <a:ext cx="10058400" cy="4343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500"/>
              <a:buNone/>
            </a:pPr>
            <a:r>
              <a:rPr lang="en-US" sz="2500">
                <a:latin typeface="Montserrat"/>
                <a:ea typeface="Montserrat"/>
                <a:cs typeface="Montserrat"/>
                <a:sym typeface="Montserrat"/>
              </a:rPr>
              <a:t>We encourage you to join the Oakdale High School Booster Club and actively participate as well.</a:t>
            </a:r>
            <a:endParaRPr/>
          </a:p>
          <a:p>
            <a:pPr marL="502919" lvl="1" indent="-228600" algn="l" rtl="0">
              <a:lnSpc>
                <a:spcPct val="90000"/>
              </a:lnSpc>
              <a:spcBef>
                <a:spcPts val="1200"/>
              </a:spcBef>
              <a:spcAft>
                <a:spcPts val="0"/>
              </a:spcAft>
              <a:buClr>
                <a:schemeClr val="lt1"/>
              </a:buClr>
              <a:buSzPts val="2500"/>
              <a:buChar char="•"/>
            </a:pPr>
            <a:r>
              <a:rPr lang="en-US" sz="2500">
                <a:latin typeface="Montserrat"/>
                <a:ea typeface="Montserrat"/>
                <a:cs typeface="Montserrat"/>
                <a:sym typeface="Montserrat"/>
              </a:rPr>
              <a:t>Please check our Google Classroom for the Sports Boosters Sponsorship Form, which can be found in the “RESOURCES” module.</a:t>
            </a:r>
            <a:endParaRPr/>
          </a:p>
          <a:p>
            <a:pPr marL="502919" lvl="1" indent="-228600" algn="l" rtl="0">
              <a:lnSpc>
                <a:spcPct val="90000"/>
              </a:lnSpc>
              <a:spcBef>
                <a:spcPts val="1200"/>
              </a:spcBef>
              <a:spcAft>
                <a:spcPts val="0"/>
              </a:spcAft>
              <a:buClr>
                <a:schemeClr val="lt1"/>
              </a:buClr>
              <a:buSzPts val="2500"/>
              <a:buChar char="•"/>
            </a:pPr>
            <a:r>
              <a:rPr lang="en-US" sz="2500">
                <a:latin typeface="Montserrat"/>
                <a:ea typeface="Montserrat"/>
                <a:cs typeface="Montserrat"/>
                <a:sym typeface="Montserrat"/>
              </a:rPr>
              <a:t>We also hope that you will volunteer to help when we are required to do our part!</a:t>
            </a:r>
            <a:endParaRPr/>
          </a:p>
          <a:p>
            <a:pPr marL="228600" lvl="0" indent="-69850" algn="l" rtl="0">
              <a:lnSpc>
                <a:spcPct val="90000"/>
              </a:lnSpc>
              <a:spcBef>
                <a:spcPts val="1800"/>
              </a:spcBef>
              <a:spcAft>
                <a:spcPts val="0"/>
              </a:spcAft>
              <a:buClr>
                <a:schemeClr val="lt1"/>
              </a:buClr>
              <a:buSzPts val="2500"/>
              <a:buNone/>
            </a:pPr>
            <a:endParaRPr sz="2500">
              <a:latin typeface="Montserrat"/>
              <a:ea typeface="Montserrat"/>
              <a:cs typeface="Montserrat"/>
              <a:sym typeface="Montserrat"/>
            </a:endParaRPr>
          </a:p>
        </p:txBody>
      </p:sp>
      <p:pic>
        <p:nvPicPr>
          <p:cNvPr id="141" name="Google Shape;141;p21" descr="Booster Club Meeting – Dolores School District"/>
          <p:cNvPicPr preferRelativeResize="0"/>
          <p:nvPr/>
        </p:nvPicPr>
        <p:blipFill rotWithShape="1">
          <a:blip r:embed="rId3">
            <a:alphaModFix/>
          </a:blip>
          <a:srcRect/>
          <a:stretch/>
        </p:blipFill>
        <p:spPr>
          <a:xfrm>
            <a:off x="6629400" y="4191000"/>
            <a:ext cx="2584979" cy="24833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Basketball 16x9">
  <a:themeElements>
    <a:clrScheme name="Basketball">
      <a:dk1>
        <a:srgbClr val="000000"/>
      </a:dk1>
      <a:lt1>
        <a:srgbClr val="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asketball">
      <a:dk1>
        <a:srgbClr val="000000"/>
      </a:dk1>
      <a:lt1>
        <a:srgbClr val="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1683</Words>
  <Application>Microsoft Office PowerPoint</Application>
  <PresentationFormat>Widescreen</PresentationFormat>
  <Paragraphs>145</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Libre Franklin Medium</vt:lpstr>
      <vt:lpstr>Montserrat</vt:lpstr>
      <vt:lpstr>Arial Black</vt:lpstr>
      <vt:lpstr>Arial</vt:lpstr>
      <vt:lpstr>Impact</vt:lpstr>
      <vt:lpstr>Basketball 16x9</vt:lpstr>
      <vt:lpstr>OAKDALE    HIGH SCHOOL BASKETBALL 2022-23</vt:lpstr>
      <vt:lpstr>Welcome to the Mustang Family!</vt:lpstr>
      <vt:lpstr>Tryouts</vt:lpstr>
      <vt:lpstr>Coaching Staff</vt:lpstr>
      <vt:lpstr>Coaching Staff</vt:lpstr>
      <vt:lpstr>Coaching Staff</vt:lpstr>
      <vt:lpstr>Oakdale Basketball Mission Statement</vt:lpstr>
      <vt:lpstr>Oakdale Basketball Vision Statement</vt:lpstr>
      <vt:lpstr>Booster Club</vt:lpstr>
      <vt:lpstr>Player Expectations</vt:lpstr>
      <vt:lpstr>Parent/Guardian Expectations</vt:lpstr>
      <vt:lpstr>Dress Code</vt:lpstr>
      <vt:lpstr>Playing Time</vt:lpstr>
      <vt:lpstr>Fundraising</vt:lpstr>
      <vt:lpstr>Volunteerism</vt:lpstr>
      <vt:lpstr>Transportation &amp; Travel</vt:lpstr>
      <vt:lpstr>Game Day Procedures</vt:lpstr>
      <vt:lpstr>PowerPoint Presentation</vt:lpstr>
      <vt:lpstr>PowerPoint Presentation</vt:lpstr>
      <vt:lpstr>Goals and Hopes for the Season!</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OAKDALE    HIGH SCHOOL BASKETBALL 2022-23</dc:title>
  <dc:creator>Kelly Nasrawi</dc:creator>
  <cp:lastModifiedBy>Kelly Nasrawi</cp:lastModifiedBy>
  <cp:revision>1</cp:revision>
  <dcterms:modified xsi:type="dcterms:W3CDTF">2022-11-19T23:33:19Z</dcterms:modified>
</cp:coreProperties>
</file>